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0"/>
  </p:notesMasterIdLst>
  <p:sldIdLst>
    <p:sldId id="256" r:id="rId2"/>
    <p:sldId id="272" r:id="rId3"/>
    <p:sldId id="305" r:id="rId4"/>
    <p:sldId id="384" r:id="rId5"/>
    <p:sldId id="396" r:id="rId6"/>
    <p:sldId id="375" r:id="rId7"/>
    <p:sldId id="380" r:id="rId8"/>
    <p:sldId id="382" r:id="rId9"/>
    <p:sldId id="381" r:id="rId10"/>
    <p:sldId id="383" r:id="rId11"/>
    <p:sldId id="374" r:id="rId12"/>
    <p:sldId id="362" r:id="rId13"/>
    <p:sldId id="385" r:id="rId14"/>
    <p:sldId id="386" r:id="rId15"/>
    <p:sldId id="387" r:id="rId16"/>
    <p:sldId id="388" r:id="rId17"/>
    <p:sldId id="363" r:id="rId18"/>
    <p:sldId id="364" r:id="rId19"/>
    <p:sldId id="365" r:id="rId20"/>
    <p:sldId id="366" r:id="rId21"/>
    <p:sldId id="367" r:id="rId22"/>
    <p:sldId id="368" r:id="rId23"/>
    <p:sldId id="369" r:id="rId24"/>
    <p:sldId id="370" r:id="rId25"/>
    <p:sldId id="391" r:id="rId26"/>
    <p:sldId id="393" r:id="rId27"/>
    <p:sldId id="394" r:id="rId28"/>
    <p:sldId id="371" r:id="rId29"/>
    <p:sldId id="372" r:id="rId30"/>
    <p:sldId id="373" r:id="rId31"/>
    <p:sldId id="395" r:id="rId32"/>
    <p:sldId id="360" r:id="rId33"/>
    <p:sldId id="352" r:id="rId34"/>
    <p:sldId id="361" r:id="rId35"/>
    <p:sldId id="353" r:id="rId36"/>
    <p:sldId id="357" r:id="rId37"/>
    <p:sldId id="359" r:id="rId38"/>
    <p:sldId id="358" r:id="rId39"/>
    <p:sldId id="354" r:id="rId40"/>
    <p:sldId id="377" r:id="rId41"/>
    <p:sldId id="378" r:id="rId42"/>
    <p:sldId id="355" r:id="rId43"/>
    <p:sldId id="356" r:id="rId44"/>
    <p:sldId id="389" r:id="rId45"/>
    <p:sldId id="390" r:id="rId46"/>
    <p:sldId id="376" r:id="rId47"/>
    <p:sldId id="336" r:id="rId48"/>
    <p:sldId id="351" r:id="rId49"/>
    <p:sldId id="350" r:id="rId50"/>
    <p:sldId id="410" r:id="rId51"/>
    <p:sldId id="411" r:id="rId52"/>
    <p:sldId id="308" r:id="rId53"/>
    <p:sldId id="309" r:id="rId54"/>
    <p:sldId id="346" r:id="rId55"/>
    <p:sldId id="310" r:id="rId56"/>
    <p:sldId id="311" r:id="rId57"/>
    <p:sldId id="347" r:id="rId58"/>
    <p:sldId id="312" r:id="rId59"/>
    <p:sldId id="313" r:id="rId60"/>
    <p:sldId id="314" r:id="rId61"/>
    <p:sldId id="348" r:id="rId62"/>
    <p:sldId id="349" r:id="rId63"/>
    <p:sldId id="397" r:id="rId64"/>
    <p:sldId id="398" r:id="rId65"/>
    <p:sldId id="399" r:id="rId66"/>
    <p:sldId id="400" r:id="rId67"/>
    <p:sldId id="401" r:id="rId68"/>
    <p:sldId id="402" r:id="rId69"/>
    <p:sldId id="403" r:id="rId70"/>
    <p:sldId id="404" r:id="rId71"/>
    <p:sldId id="405" r:id="rId72"/>
    <p:sldId id="406" r:id="rId73"/>
    <p:sldId id="407" r:id="rId74"/>
    <p:sldId id="408" r:id="rId75"/>
    <p:sldId id="409" r:id="rId76"/>
    <p:sldId id="379" r:id="rId77"/>
    <p:sldId id="274" r:id="rId78"/>
    <p:sldId id="302" r:id="rId79"/>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15:guide id="2" pos="1315" userDrawn="1">
          <p15:clr>
            <a:srgbClr val="A4A3A4"/>
          </p15:clr>
        </p15:guide>
        <p15:guide id="3" orient="horz" pos="2636" userDrawn="1">
          <p15:clr>
            <a:srgbClr val="A4A3A4"/>
          </p15:clr>
        </p15:guide>
        <p15:guide id="4" pos="47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n Zimpelmann" initials="JZ" lastIdx="7" clrIdx="0"/>
  <p:cmAuthor id="2" name="Jens  Anslinger" initials="J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9CCFF"/>
    <a:srgbClr val="FF9900"/>
    <a:srgbClr val="FF5050"/>
    <a:srgbClr val="66CCFF"/>
    <a:srgbClr val="33CC33"/>
    <a:srgbClr val="CC6600"/>
    <a:srgbClr val="CCCCFF"/>
    <a:srgbClr val="FFFF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911007-0182-4491-B6E1-68104946B4B7}" v="31" dt="2021-08-30T10:17:20.02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2">
              <a:lumOff val="22415"/>
            </a:schemeClr>
          </a:solidFill>
        </a:fill>
      </a:tcStyle>
    </a:wholeTbl>
    <a:band2H>
      <a:tcTxStyle/>
      <a:tcStyle>
        <a:tcBdr/>
        <a:fill>
          <a:solidFill>
            <a:srgbClr val="EAEAEA"/>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DADADA"/>
          </a:solidFill>
        </a:fill>
      </a:tcStyle>
    </a:wholeTbl>
    <a:band2H>
      <a:tcTxStyle/>
      <a:tcStyle>
        <a:tcBdr/>
        <a:fill>
          <a:solidFill>
            <a:schemeClr val="accent4">
              <a:lumOff val="48879"/>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15" autoAdjust="0"/>
    <p:restoredTop sz="75323" autoAdjust="0"/>
  </p:normalViewPr>
  <p:slideViewPr>
    <p:cSldViewPr snapToGrid="0">
      <p:cViewPr varScale="1">
        <p:scale>
          <a:sx n="90" d="100"/>
          <a:sy n="90" d="100"/>
        </p:scale>
        <p:origin x="2490" y="78"/>
      </p:cViewPr>
      <p:guideLst>
        <p:guide pos="1315"/>
        <p:guide orient="horz" pos="2636"/>
        <p:guide pos="47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8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s  Anslinger" userId="c3c06b4b-9c21-4c93-8765-d9e73b6cc1ec" providerId="ADAL" clId="{B9911007-0182-4491-B6E1-68104946B4B7}"/>
    <pc:docChg chg="undo custSel addSld modSld sldOrd">
      <pc:chgData name="Jens  Anslinger" userId="c3c06b4b-9c21-4c93-8765-d9e73b6cc1ec" providerId="ADAL" clId="{B9911007-0182-4491-B6E1-68104946B4B7}" dt="2021-08-30T10:17:34.405" v="1534" actId="1076"/>
      <pc:docMkLst>
        <pc:docMk/>
      </pc:docMkLst>
      <pc:sldChg chg="addSp delSp modSp">
        <pc:chgData name="Jens  Anslinger" userId="c3c06b4b-9c21-4c93-8765-d9e73b6cc1ec" providerId="ADAL" clId="{B9911007-0182-4491-B6E1-68104946B4B7}" dt="2021-08-29T16:06:45.746" v="1485" actId="21"/>
        <pc:sldMkLst>
          <pc:docMk/>
          <pc:sldMk cId="584167439" sldId="350"/>
        </pc:sldMkLst>
        <pc:picChg chg="add del mod">
          <ac:chgData name="Jens  Anslinger" userId="c3c06b4b-9c21-4c93-8765-d9e73b6cc1ec" providerId="ADAL" clId="{B9911007-0182-4491-B6E1-68104946B4B7}" dt="2021-08-29T16:06:45.746" v="1485" actId="21"/>
          <ac:picMkLst>
            <pc:docMk/>
            <pc:sldMk cId="584167439" sldId="350"/>
            <ac:picMk id="10" creationId="{7AE46C88-5B63-4245-A85A-58DAD385FA29}"/>
          </ac:picMkLst>
        </pc:picChg>
      </pc:sldChg>
      <pc:sldChg chg="delSp">
        <pc:chgData name="Jens  Anslinger" userId="c3c06b4b-9c21-4c93-8765-d9e73b6cc1ec" providerId="ADAL" clId="{B9911007-0182-4491-B6E1-68104946B4B7}" dt="2021-08-29T16:06:29.181" v="1481" actId="21"/>
        <pc:sldMkLst>
          <pc:docMk/>
          <pc:sldMk cId="3414666766" sldId="379"/>
        </pc:sldMkLst>
        <pc:picChg chg="del">
          <ac:chgData name="Jens  Anslinger" userId="c3c06b4b-9c21-4c93-8765-d9e73b6cc1ec" providerId="ADAL" clId="{B9911007-0182-4491-B6E1-68104946B4B7}" dt="2021-08-29T16:06:26.604" v="1480" actId="478"/>
          <ac:picMkLst>
            <pc:docMk/>
            <pc:sldMk cId="3414666766" sldId="379"/>
            <ac:picMk id="5122" creationId="{00000000-0000-0000-0000-000000000000}"/>
          </ac:picMkLst>
        </pc:picChg>
        <pc:picChg chg="del">
          <ac:chgData name="Jens  Anslinger" userId="c3c06b4b-9c21-4c93-8765-d9e73b6cc1ec" providerId="ADAL" clId="{B9911007-0182-4491-B6E1-68104946B4B7}" dt="2021-08-29T16:06:25.887" v="1479" actId="478"/>
          <ac:picMkLst>
            <pc:docMk/>
            <pc:sldMk cId="3414666766" sldId="379"/>
            <ac:picMk id="5124" creationId="{00000000-0000-0000-0000-000000000000}"/>
          </ac:picMkLst>
        </pc:picChg>
        <pc:picChg chg="del">
          <ac:chgData name="Jens  Anslinger" userId="c3c06b4b-9c21-4c93-8765-d9e73b6cc1ec" providerId="ADAL" clId="{B9911007-0182-4491-B6E1-68104946B4B7}" dt="2021-08-29T16:06:29.181" v="1481" actId="21"/>
          <ac:picMkLst>
            <pc:docMk/>
            <pc:sldMk cId="3414666766" sldId="379"/>
            <ac:picMk id="5125" creationId="{00000000-0000-0000-0000-000000000000}"/>
          </ac:picMkLst>
        </pc:picChg>
      </pc:sldChg>
      <pc:sldChg chg="addSp modSp mod">
        <pc:chgData name="Jens  Anslinger" userId="c3c06b4b-9c21-4c93-8765-d9e73b6cc1ec" providerId="ADAL" clId="{B9911007-0182-4491-B6E1-68104946B4B7}" dt="2021-08-30T10:17:34.405" v="1534" actId="1076"/>
        <pc:sldMkLst>
          <pc:docMk/>
          <pc:sldMk cId="1183128323" sldId="395"/>
        </pc:sldMkLst>
        <pc:spChg chg="add mod">
          <ac:chgData name="Jens  Anslinger" userId="c3c06b4b-9c21-4c93-8765-d9e73b6cc1ec" providerId="ADAL" clId="{B9911007-0182-4491-B6E1-68104946B4B7}" dt="2021-08-30T10:17:34.405" v="1534" actId="1076"/>
          <ac:spMkLst>
            <pc:docMk/>
            <pc:sldMk cId="1183128323" sldId="395"/>
            <ac:spMk id="10" creationId="{B646032D-6D4D-4522-A005-EB5D21D85332}"/>
          </ac:spMkLst>
        </pc:spChg>
        <pc:picChg chg="add mod modCrop">
          <ac:chgData name="Jens  Anslinger" userId="c3c06b4b-9c21-4c93-8765-d9e73b6cc1ec" providerId="ADAL" clId="{B9911007-0182-4491-B6E1-68104946B4B7}" dt="2021-08-30T10:17:13.773" v="1529" actId="1076"/>
          <ac:picMkLst>
            <pc:docMk/>
            <pc:sldMk cId="1183128323" sldId="395"/>
            <ac:picMk id="5" creationId="{13985C06-981A-478B-9728-3B8D728FD501}"/>
          </ac:picMkLst>
        </pc:picChg>
      </pc:sldChg>
      <pc:sldChg chg="addSp delSp modSp add mod ord modNotesTx">
        <pc:chgData name="Jens  Anslinger" userId="c3c06b4b-9c21-4c93-8765-d9e73b6cc1ec" providerId="ADAL" clId="{B9911007-0182-4491-B6E1-68104946B4B7}" dt="2021-08-29T16:05:34.859" v="1478" actId="1036"/>
        <pc:sldMkLst>
          <pc:docMk/>
          <pc:sldMk cId="3628676383" sldId="410"/>
        </pc:sldMkLst>
        <pc:spChg chg="mod">
          <ac:chgData name="Jens  Anslinger" userId="c3c06b4b-9c21-4c93-8765-d9e73b6cc1ec" providerId="ADAL" clId="{B9911007-0182-4491-B6E1-68104946B4B7}" dt="2021-08-29T15:57:57.416" v="959" actId="1076"/>
          <ac:spMkLst>
            <pc:docMk/>
            <pc:sldMk cId="3628676383" sldId="410"/>
            <ac:spMk id="2" creationId="{9BDCBE1F-9E0F-45EA-9F9C-260E5AD565B8}"/>
          </ac:spMkLst>
        </pc:spChg>
        <pc:spChg chg="add mod">
          <ac:chgData name="Jens  Anslinger" userId="c3c06b4b-9c21-4c93-8765-d9e73b6cc1ec" providerId="ADAL" clId="{B9911007-0182-4491-B6E1-68104946B4B7}" dt="2021-08-29T16:05:34.859" v="1478" actId="1036"/>
          <ac:spMkLst>
            <pc:docMk/>
            <pc:sldMk cId="3628676383" sldId="410"/>
            <ac:spMk id="3" creationId="{C88DEA78-4AFB-423A-A8AF-61117F2EF7FB}"/>
          </ac:spMkLst>
        </pc:spChg>
        <pc:spChg chg="add mod">
          <ac:chgData name="Jens  Anslinger" userId="c3c06b4b-9c21-4c93-8765-d9e73b6cc1ec" providerId="ADAL" clId="{B9911007-0182-4491-B6E1-68104946B4B7}" dt="2021-08-29T16:05:34.859" v="1478" actId="1036"/>
          <ac:spMkLst>
            <pc:docMk/>
            <pc:sldMk cId="3628676383" sldId="410"/>
            <ac:spMk id="4" creationId="{C7DB964A-C4CE-4217-B464-F82F50AFA47A}"/>
          </ac:spMkLst>
        </pc:spChg>
        <pc:spChg chg="del mod">
          <ac:chgData name="Jens  Anslinger" userId="c3c06b4b-9c21-4c93-8765-d9e73b6cc1ec" providerId="ADAL" clId="{B9911007-0182-4491-B6E1-68104946B4B7}" dt="2021-08-29T15:49:35.199" v="761" actId="478"/>
          <ac:spMkLst>
            <pc:docMk/>
            <pc:sldMk cId="3628676383" sldId="410"/>
            <ac:spMk id="5" creationId="{9B6CE552-53EA-4F88-A04C-851296F4A5E7}"/>
          </ac:spMkLst>
        </pc:spChg>
        <pc:spChg chg="mod">
          <ac:chgData name="Jens  Anslinger" userId="c3c06b4b-9c21-4c93-8765-d9e73b6cc1ec" providerId="ADAL" clId="{B9911007-0182-4491-B6E1-68104946B4B7}" dt="2021-08-29T15:52:01.367" v="850"/>
          <ac:spMkLst>
            <pc:docMk/>
            <pc:sldMk cId="3628676383" sldId="410"/>
            <ac:spMk id="8" creationId="{4B74DF52-EEA8-4A7C-9948-BD2CFC1EFFF7}"/>
          </ac:spMkLst>
        </pc:spChg>
        <pc:spChg chg="mod">
          <ac:chgData name="Jens  Anslinger" userId="c3c06b4b-9c21-4c93-8765-d9e73b6cc1ec" providerId="ADAL" clId="{B9911007-0182-4491-B6E1-68104946B4B7}" dt="2021-08-29T15:52:01.367" v="850"/>
          <ac:spMkLst>
            <pc:docMk/>
            <pc:sldMk cId="3628676383" sldId="410"/>
            <ac:spMk id="9" creationId="{5C3C3F05-B291-487D-8287-26AF29792223}"/>
          </ac:spMkLst>
        </pc:spChg>
        <pc:spChg chg="del mod">
          <ac:chgData name="Jens  Anslinger" userId="c3c06b4b-9c21-4c93-8765-d9e73b6cc1ec" providerId="ADAL" clId="{B9911007-0182-4491-B6E1-68104946B4B7}" dt="2021-08-29T15:57:08.461" v="946" actId="21"/>
          <ac:spMkLst>
            <pc:docMk/>
            <pc:sldMk cId="3628676383" sldId="410"/>
            <ac:spMk id="10" creationId="{0AC1A63C-327A-4730-A42F-55F3E15E3DE8}"/>
          </ac:spMkLst>
        </pc:spChg>
        <pc:spChg chg="del mod">
          <ac:chgData name="Jens  Anslinger" userId="c3c06b4b-9c21-4c93-8765-d9e73b6cc1ec" providerId="ADAL" clId="{B9911007-0182-4491-B6E1-68104946B4B7}" dt="2021-08-29T15:49:37.949" v="762" actId="478"/>
          <ac:spMkLst>
            <pc:docMk/>
            <pc:sldMk cId="3628676383" sldId="410"/>
            <ac:spMk id="11" creationId="{A36E4A00-7BF8-4041-864F-1EE6FDEC25B0}"/>
          </ac:spMkLst>
        </pc:spChg>
        <pc:spChg chg="del mod">
          <ac:chgData name="Jens  Anslinger" userId="c3c06b4b-9c21-4c93-8765-d9e73b6cc1ec" providerId="ADAL" clId="{B9911007-0182-4491-B6E1-68104946B4B7}" dt="2021-08-29T15:56:46.436" v="943" actId="478"/>
          <ac:spMkLst>
            <pc:docMk/>
            <pc:sldMk cId="3628676383" sldId="410"/>
            <ac:spMk id="12" creationId="{7D6CB04A-58F0-4AED-A7C8-6DA6018680BB}"/>
          </ac:spMkLst>
        </pc:spChg>
        <pc:spChg chg="mod">
          <ac:chgData name="Jens  Anslinger" userId="c3c06b4b-9c21-4c93-8765-d9e73b6cc1ec" providerId="ADAL" clId="{B9911007-0182-4491-B6E1-68104946B4B7}" dt="2021-08-29T15:53:46.054" v="893" actId="1076"/>
          <ac:spMkLst>
            <pc:docMk/>
            <pc:sldMk cId="3628676383" sldId="410"/>
            <ac:spMk id="13" creationId="{32698A47-1961-46DA-9C8D-E504AFB0A659}"/>
          </ac:spMkLst>
        </pc:spChg>
        <pc:spChg chg="del mod">
          <ac:chgData name="Jens  Anslinger" userId="c3c06b4b-9c21-4c93-8765-d9e73b6cc1ec" providerId="ADAL" clId="{B9911007-0182-4491-B6E1-68104946B4B7}" dt="2021-08-29T15:53:37.622" v="892" actId="478"/>
          <ac:spMkLst>
            <pc:docMk/>
            <pc:sldMk cId="3628676383" sldId="410"/>
            <ac:spMk id="14" creationId="{BAB367CA-1CCC-4FA2-B986-7FD8CECC9EBE}"/>
          </ac:spMkLst>
        </pc:spChg>
        <pc:spChg chg="mod">
          <ac:chgData name="Jens  Anslinger" userId="c3c06b4b-9c21-4c93-8765-d9e73b6cc1ec" providerId="ADAL" clId="{B9911007-0182-4491-B6E1-68104946B4B7}" dt="2021-08-29T15:56:23.228" v="937" actId="14100"/>
          <ac:spMkLst>
            <pc:docMk/>
            <pc:sldMk cId="3628676383" sldId="410"/>
            <ac:spMk id="15" creationId="{B1A57A02-DA99-4ABB-9F02-0AF002B08E00}"/>
          </ac:spMkLst>
        </pc:spChg>
        <pc:spChg chg="add del mod">
          <ac:chgData name="Jens  Anslinger" userId="c3c06b4b-9c21-4c93-8765-d9e73b6cc1ec" providerId="ADAL" clId="{B9911007-0182-4491-B6E1-68104946B4B7}" dt="2021-08-29T15:53:57.993" v="895" actId="478"/>
          <ac:spMkLst>
            <pc:docMk/>
            <pc:sldMk cId="3628676383" sldId="410"/>
            <ac:spMk id="16" creationId="{295E1B3E-BE07-4827-B0A7-09396DD613F7}"/>
          </ac:spMkLst>
        </pc:spChg>
        <pc:spChg chg="add del mod">
          <ac:chgData name="Jens  Anslinger" userId="c3c06b4b-9c21-4c93-8765-d9e73b6cc1ec" providerId="ADAL" clId="{B9911007-0182-4491-B6E1-68104946B4B7}" dt="2021-08-29T15:57:04.512" v="944" actId="478"/>
          <ac:spMkLst>
            <pc:docMk/>
            <pc:sldMk cId="3628676383" sldId="410"/>
            <ac:spMk id="17" creationId="{D5C3DD2A-5D12-4A16-AC53-857CFA3F8246}"/>
          </ac:spMkLst>
        </pc:spChg>
        <pc:spChg chg="add mod">
          <ac:chgData name="Jens  Anslinger" userId="c3c06b4b-9c21-4c93-8765-d9e73b6cc1ec" providerId="ADAL" clId="{B9911007-0182-4491-B6E1-68104946B4B7}" dt="2021-08-29T16:05:34.859" v="1478" actId="1036"/>
          <ac:spMkLst>
            <pc:docMk/>
            <pc:sldMk cId="3628676383" sldId="410"/>
            <ac:spMk id="18" creationId="{F1704D88-F66D-4AA9-9A7A-FE6AD5AD3CD4}"/>
          </ac:spMkLst>
        </pc:spChg>
        <pc:spChg chg="add mod">
          <ac:chgData name="Jens  Anslinger" userId="c3c06b4b-9c21-4c93-8765-d9e73b6cc1ec" providerId="ADAL" clId="{B9911007-0182-4491-B6E1-68104946B4B7}" dt="2021-08-29T16:05:34.859" v="1478" actId="1036"/>
          <ac:spMkLst>
            <pc:docMk/>
            <pc:sldMk cId="3628676383" sldId="410"/>
            <ac:spMk id="19" creationId="{7C548BF8-53FE-42CF-B7B3-3EA3253F776A}"/>
          </ac:spMkLst>
        </pc:spChg>
        <pc:spChg chg="add mod">
          <ac:chgData name="Jens  Anslinger" userId="c3c06b4b-9c21-4c93-8765-d9e73b6cc1ec" providerId="ADAL" clId="{B9911007-0182-4491-B6E1-68104946B4B7}" dt="2021-08-29T16:05:34.859" v="1478" actId="1036"/>
          <ac:spMkLst>
            <pc:docMk/>
            <pc:sldMk cId="3628676383" sldId="410"/>
            <ac:spMk id="20" creationId="{0C21BEAF-BB8E-45AA-8BEE-0D659A02E03F}"/>
          </ac:spMkLst>
        </pc:spChg>
        <pc:spChg chg="add mod">
          <ac:chgData name="Jens  Anslinger" userId="c3c06b4b-9c21-4c93-8765-d9e73b6cc1ec" providerId="ADAL" clId="{B9911007-0182-4491-B6E1-68104946B4B7}" dt="2021-08-29T16:05:34.859" v="1478" actId="1036"/>
          <ac:spMkLst>
            <pc:docMk/>
            <pc:sldMk cId="3628676383" sldId="410"/>
            <ac:spMk id="21" creationId="{5EB513A4-E9C0-47A3-BFD1-556FF8A3E930}"/>
          </ac:spMkLst>
        </pc:spChg>
        <pc:spChg chg="add mod">
          <ac:chgData name="Jens  Anslinger" userId="c3c06b4b-9c21-4c93-8765-d9e73b6cc1ec" providerId="ADAL" clId="{B9911007-0182-4491-B6E1-68104946B4B7}" dt="2021-08-29T16:05:34.859" v="1478" actId="1036"/>
          <ac:spMkLst>
            <pc:docMk/>
            <pc:sldMk cId="3628676383" sldId="410"/>
            <ac:spMk id="22" creationId="{54220D1A-AC7E-48AD-A2CD-5E928EA91DBA}"/>
          </ac:spMkLst>
        </pc:spChg>
        <pc:spChg chg="add mod">
          <ac:chgData name="Jens  Anslinger" userId="c3c06b4b-9c21-4c93-8765-d9e73b6cc1ec" providerId="ADAL" clId="{B9911007-0182-4491-B6E1-68104946B4B7}" dt="2021-08-29T16:05:34.859" v="1478" actId="1036"/>
          <ac:spMkLst>
            <pc:docMk/>
            <pc:sldMk cId="3628676383" sldId="410"/>
            <ac:spMk id="23" creationId="{730E584D-0E4E-4F79-A2DE-8549A64FDA20}"/>
          </ac:spMkLst>
        </pc:spChg>
        <pc:spChg chg="add mod">
          <ac:chgData name="Jens  Anslinger" userId="c3c06b4b-9c21-4c93-8765-d9e73b6cc1ec" providerId="ADAL" clId="{B9911007-0182-4491-B6E1-68104946B4B7}" dt="2021-08-29T16:05:34.859" v="1478" actId="1036"/>
          <ac:spMkLst>
            <pc:docMk/>
            <pc:sldMk cId="3628676383" sldId="410"/>
            <ac:spMk id="24" creationId="{0792622B-63CA-47CC-9865-E5D61E8028CE}"/>
          </ac:spMkLst>
        </pc:spChg>
        <pc:spChg chg="add mod">
          <ac:chgData name="Jens  Anslinger" userId="c3c06b4b-9c21-4c93-8765-d9e73b6cc1ec" providerId="ADAL" clId="{B9911007-0182-4491-B6E1-68104946B4B7}" dt="2021-08-29T16:05:34.859" v="1478" actId="1036"/>
          <ac:spMkLst>
            <pc:docMk/>
            <pc:sldMk cId="3628676383" sldId="410"/>
            <ac:spMk id="25" creationId="{30FF96CD-41A6-46B4-BD2E-2905D466B454}"/>
          </ac:spMkLst>
        </pc:spChg>
        <pc:spChg chg="mod">
          <ac:chgData name="Jens  Anslinger" userId="c3c06b4b-9c21-4c93-8765-d9e73b6cc1ec" providerId="ADAL" clId="{B9911007-0182-4491-B6E1-68104946B4B7}" dt="2021-08-29T15:57:15.313" v="947"/>
          <ac:spMkLst>
            <pc:docMk/>
            <pc:sldMk cId="3628676383" sldId="410"/>
            <ac:spMk id="28" creationId="{8E4767DE-F62F-4D85-B637-3849543D5BA8}"/>
          </ac:spMkLst>
        </pc:spChg>
        <pc:spChg chg="mod">
          <ac:chgData name="Jens  Anslinger" userId="c3c06b4b-9c21-4c93-8765-d9e73b6cc1ec" providerId="ADAL" clId="{B9911007-0182-4491-B6E1-68104946B4B7}" dt="2021-08-29T15:57:15.313" v="947"/>
          <ac:spMkLst>
            <pc:docMk/>
            <pc:sldMk cId="3628676383" sldId="410"/>
            <ac:spMk id="29" creationId="{6A5BA0CA-068A-40AC-8AAC-B91210B18724}"/>
          </ac:spMkLst>
        </pc:spChg>
        <pc:spChg chg="mod">
          <ac:chgData name="Jens  Anslinger" userId="c3c06b4b-9c21-4c93-8765-d9e73b6cc1ec" providerId="ADAL" clId="{B9911007-0182-4491-B6E1-68104946B4B7}" dt="2021-08-29T15:57:15.313" v="947"/>
          <ac:spMkLst>
            <pc:docMk/>
            <pc:sldMk cId="3628676383" sldId="410"/>
            <ac:spMk id="30" creationId="{59610408-D63C-41A3-ABF6-3E0ED3A0EB44}"/>
          </ac:spMkLst>
        </pc:spChg>
        <pc:spChg chg="mod">
          <ac:chgData name="Jens  Anslinger" userId="c3c06b4b-9c21-4c93-8765-d9e73b6cc1ec" providerId="ADAL" clId="{B9911007-0182-4491-B6E1-68104946B4B7}" dt="2021-08-29T15:57:15.313" v="947"/>
          <ac:spMkLst>
            <pc:docMk/>
            <pc:sldMk cId="3628676383" sldId="410"/>
            <ac:spMk id="31" creationId="{6F2149C4-E136-442C-AA22-B3CB49417AFC}"/>
          </ac:spMkLst>
        </pc:spChg>
        <pc:spChg chg="add mod">
          <ac:chgData name="Jens  Anslinger" userId="c3c06b4b-9c21-4c93-8765-d9e73b6cc1ec" providerId="ADAL" clId="{B9911007-0182-4491-B6E1-68104946B4B7}" dt="2021-08-29T16:05:34.859" v="1478" actId="1036"/>
          <ac:spMkLst>
            <pc:docMk/>
            <pc:sldMk cId="3628676383" sldId="410"/>
            <ac:spMk id="32" creationId="{D0B8463C-2E3B-44ED-9962-345635D8DE0E}"/>
          </ac:spMkLst>
        </pc:spChg>
        <pc:spChg chg="add mod">
          <ac:chgData name="Jens  Anslinger" userId="c3c06b4b-9c21-4c93-8765-d9e73b6cc1ec" providerId="ADAL" clId="{B9911007-0182-4491-B6E1-68104946B4B7}" dt="2021-08-29T16:05:34.859" v="1478" actId="1036"/>
          <ac:spMkLst>
            <pc:docMk/>
            <pc:sldMk cId="3628676383" sldId="410"/>
            <ac:spMk id="33" creationId="{17D33192-4894-45E5-A58E-BEA29FBC8938}"/>
          </ac:spMkLst>
        </pc:spChg>
        <pc:spChg chg="add mod">
          <ac:chgData name="Jens  Anslinger" userId="c3c06b4b-9c21-4c93-8765-d9e73b6cc1ec" providerId="ADAL" clId="{B9911007-0182-4491-B6E1-68104946B4B7}" dt="2021-08-29T16:05:34.859" v="1478" actId="1036"/>
          <ac:spMkLst>
            <pc:docMk/>
            <pc:sldMk cId="3628676383" sldId="410"/>
            <ac:spMk id="34" creationId="{6AB92672-2396-41B6-A4E3-DA4F9DB94447}"/>
          </ac:spMkLst>
        </pc:spChg>
        <pc:spChg chg="add mod">
          <ac:chgData name="Jens  Anslinger" userId="c3c06b4b-9c21-4c93-8765-d9e73b6cc1ec" providerId="ADAL" clId="{B9911007-0182-4491-B6E1-68104946B4B7}" dt="2021-08-29T16:05:34.859" v="1478" actId="1036"/>
          <ac:spMkLst>
            <pc:docMk/>
            <pc:sldMk cId="3628676383" sldId="410"/>
            <ac:spMk id="35" creationId="{7B95E6A1-F135-4A5E-B7F3-6C97146FF51B}"/>
          </ac:spMkLst>
        </pc:spChg>
        <pc:spChg chg="add mod">
          <ac:chgData name="Jens  Anslinger" userId="c3c06b4b-9c21-4c93-8765-d9e73b6cc1ec" providerId="ADAL" clId="{B9911007-0182-4491-B6E1-68104946B4B7}" dt="2021-08-29T16:05:34.859" v="1478" actId="1036"/>
          <ac:spMkLst>
            <pc:docMk/>
            <pc:sldMk cId="3628676383" sldId="410"/>
            <ac:spMk id="36" creationId="{ACE36EE7-3C1D-431F-8F75-7444E0FFA960}"/>
          </ac:spMkLst>
        </pc:spChg>
        <pc:spChg chg="add del mod">
          <ac:chgData name="Jens  Anslinger" userId="c3c06b4b-9c21-4c93-8765-d9e73b6cc1ec" providerId="ADAL" clId="{B9911007-0182-4491-B6E1-68104946B4B7}" dt="2021-08-29T15:57:25.482" v="953" actId="478"/>
          <ac:spMkLst>
            <pc:docMk/>
            <pc:sldMk cId="3628676383" sldId="410"/>
            <ac:spMk id="37" creationId="{38E7E1BE-48BC-4DF9-BF1C-0243F3C97621}"/>
          </ac:spMkLst>
        </pc:spChg>
        <pc:spChg chg="add del mod">
          <ac:chgData name="Jens  Anslinger" userId="c3c06b4b-9c21-4c93-8765-d9e73b6cc1ec" providerId="ADAL" clId="{B9911007-0182-4491-B6E1-68104946B4B7}" dt="2021-08-29T15:57:23.992" v="952" actId="478"/>
          <ac:spMkLst>
            <pc:docMk/>
            <pc:sldMk cId="3628676383" sldId="410"/>
            <ac:spMk id="38" creationId="{47464933-71B1-4D21-BCEB-801820108C58}"/>
          </ac:spMkLst>
        </pc:spChg>
        <pc:spChg chg="add del mod">
          <ac:chgData name="Jens  Anslinger" userId="c3c06b4b-9c21-4c93-8765-d9e73b6cc1ec" providerId="ADAL" clId="{B9911007-0182-4491-B6E1-68104946B4B7}" dt="2021-08-29T15:57:22.186" v="950" actId="478"/>
          <ac:spMkLst>
            <pc:docMk/>
            <pc:sldMk cId="3628676383" sldId="410"/>
            <ac:spMk id="39" creationId="{BF3797A7-25BD-4A4D-AF1E-AAB3E748FFED}"/>
          </ac:spMkLst>
        </pc:spChg>
        <pc:spChg chg="add del mod">
          <ac:chgData name="Jens  Anslinger" userId="c3c06b4b-9c21-4c93-8765-d9e73b6cc1ec" providerId="ADAL" clId="{B9911007-0182-4491-B6E1-68104946B4B7}" dt="2021-08-29T15:57:21.299" v="949" actId="478"/>
          <ac:spMkLst>
            <pc:docMk/>
            <pc:sldMk cId="3628676383" sldId="410"/>
            <ac:spMk id="40" creationId="{E305DB18-F36C-4B1D-B3AC-5D8AFADE66C7}"/>
          </ac:spMkLst>
        </pc:spChg>
        <pc:spChg chg="add del mod">
          <ac:chgData name="Jens  Anslinger" userId="c3c06b4b-9c21-4c93-8765-d9e73b6cc1ec" providerId="ADAL" clId="{B9911007-0182-4491-B6E1-68104946B4B7}" dt="2021-08-29T15:57:22.973" v="951" actId="478"/>
          <ac:spMkLst>
            <pc:docMk/>
            <pc:sldMk cId="3628676383" sldId="410"/>
            <ac:spMk id="41" creationId="{B99996FB-25BF-4B35-A788-346B20C14D30}"/>
          </ac:spMkLst>
        </pc:spChg>
        <pc:spChg chg="add mod">
          <ac:chgData name="Jens  Anslinger" userId="c3c06b4b-9c21-4c93-8765-d9e73b6cc1ec" providerId="ADAL" clId="{B9911007-0182-4491-B6E1-68104946B4B7}" dt="2021-08-29T16:05:34.859" v="1478" actId="1036"/>
          <ac:spMkLst>
            <pc:docMk/>
            <pc:sldMk cId="3628676383" sldId="410"/>
            <ac:spMk id="43" creationId="{51BCAAF7-F898-40D8-AAED-DBB72458EB79}"/>
          </ac:spMkLst>
        </pc:spChg>
        <pc:spChg chg="add mod">
          <ac:chgData name="Jens  Anslinger" userId="c3c06b4b-9c21-4c93-8765-d9e73b6cc1ec" providerId="ADAL" clId="{B9911007-0182-4491-B6E1-68104946B4B7}" dt="2021-08-29T16:05:34.859" v="1478" actId="1036"/>
          <ac:spMkLst>
            <pc:docMk/>
            <pc:sldMk cId="3628676383" sldId="410"/>
            <ac:spMk id="44" creationId="{6667CCE7-6E27-41D2-9DF5-45E51F1D036A}"/>
          </ac:spMkLst>
        </pc:spChg>
        <pc:spChg chg="add mod ord">
          <ac:chgData name="Jens  Anslinger" userId="c3c06b4b-9c21-4c93-8765-d9e73b6cc1ec" providerId="ADAL" clId="{B9911007-0182-4491-B6E1-68104946B4B7}" dt="2021-08-29T16:05:34.859" v="1478" actId="1036"/>
          <ac:spMkLst>
            <pc:docMk/>
            <pc:sldMk cId="3628676383" sldId="410"/>
            <ac:spMk id="45" creationId="{07D05B8A-84E4-44D3-B6CB-2D7E65FB8CBE}"/>
          </ac:spMkLst>
        </pc:spChg>
        <pc:spChg chg="add mod">
          <ac:chgData name="Jens  Anslinger" userId="c3c06b4b-9c21-4c93-8765-d9e73b6cc1ec" providerId="ADAL" clId="{B9911007-0182-4491-B6E1-68104946B4B7}" dt="2021-08-29T16:05:34.859" v="1478" actId="1036"/>
          <ac:spMkLst>
            <pc:docMk/>
            <pc:sldMk cId="3628676383" sldId="410"/>
            <ac:spMk id="46" creationId="{36FA0E21-BD64-4156-B6C8-D52F99DB319C}"/>
          </ac:spMkLst>
        </pc:spChg>
        <pc:spChg chg="add mod">
          <ac:chgData name="Jens  Anslinger" userId="c3c06b4b-9c21-4c93-8765-d9e73b6cc1ec" providerId="ADAL" clId="{B9911007-0182-4491-B6E1-68104946B4B7}" dt="2021-08-29T16:05:34.859" v="1478" actId="1036"/>
          <ac:spMkLst>
            <pc:docMk/>
            <pc:sldMk cId="3628676383" sldId="410"/>
            <ac:spMk id="47" creationId="{3E775FF9-419E-499D-803B-67721712ED03}"/>
          </ac:spMkLst>
        </pc:spChg>
        <pc:spChg chg="add mod ord">
          <ac:chgData name="Jens  Anslinger" userId="c3c06b4b-9c21-4c93-8765-d9e73b6cc1ec" providerId="ADAL" clId="{B9911007-0182-4491-B6E1-68104946B4B7}" dt="2021-08-29T16:05:34.859" v="1478" actId="1036"/>
          <ac:spMkLst>
            <pc:docMk/>
            <pc:sldMk cId="3628676383" sldId="410"/>
            <ac:spMk id="48" creationId="{2E7FC956-D33A-4F1F-AF08-E0530721155E}"/>
          </ac:spMkLst>
        </pc:spChg>
        <pc:spChg chg="add mod">
          <ac:chgData name="Jens  Anslinger" userId="c3c06b4b-9c21-4c93-8765-d9e73b6cc1ec" providerId="ADAL" clId="{B9911007-0182-4491-B6E1-68104946B4B7}" dt="2021-08-29T16:05:34.859" v="1478" actId="1036"/>
          <ac:spMkLst>
            <pc:docMk/>
            <pc:sldMk cId="3628676383" sldId="410"/>
            <ac:spMk id="49" creationId="{036A0361-1993-4BCC-B81E-6503C3F0DAF8}"/>
          </ac:spMkLst>
        </pc:spChg>
        <pc:spChg chg="add mod">
          <ac:chgData name="Jens  Anslinger" userId="c3c06b4b-9c21-4c93-8765-d9e73b6cc1ec" providerId="ADAL" clId="{B9911007-0182-4491-B6E1-68104946B4B7}" dt="2021-08-29T16:05:34.859" v="1478" actId="1036"/>
          <ac:spMkLst>
            <pc:docMk/>
            <pc:sldMk cId="3628676383" sldId="410"/>
            <ac:spMk id="50" creationId="{818F5B4B-9F94-4FC2-869D-410C13F231B2}"/>
          </ac:spMkLst>
        </pc:spChg>
        <pc:spChg chg="add mod">
          <ac:chgData name="Jens  Anslinger" userId="c3c06b4b-9c21-4c93-8765-d9e73b6cc1ec" providerId="ADAL" clId="{B9911007-0182-4491-B6E1-68104946B4B7}" dt="2021-08-29T16:05:34.859" v="1478" actId="1036"/>
          <ac:spMkLst>
            <pc:docMk/>
            <pc:sldMk cId="3628676383" sldId="410"/>
            <ac:spMk id="51" creationId="{13ECE690-974D-4AF0-84FE-D5293451A34E}"/>
          </ac:spMkLst>
        </pc:spChg>
        <pc:spChg chg="add del mod">
          <ac:chgData name="Jens  Anslinger" userId="c3c06b4b-9c21-4c93-8765-d9e73b6cc1ec" providerId="ADAL" clId="{B9911007-0182-4491-B6E1-68104946B4B7}" dt="2021-08-29T16:01:27.207" v="1033" actId="478"/>
          <ac:spMkLst>
            <pc:docMk/>
            <pc:sldMk cId="3628676383" sldId="410"/>
            <ac:spMk id="52" creationId="{4E99D80F-BA26-479B-8989-B8CFFC75A9D2}"/>
          </ac:spMkLst>
        </pc:spChg>
        <pc:spChg chg="add mod">
          <ac:chgData name="Jens  Anslinger" userId="c3c06b4b-9c21-4c93-8765-d9e73b6cc1ec" providerId="ADAL" clId="{B9911007-0182-4491-B6E1-68104946B4B7}" dt="2021-08-29T16:05:34.859" v="1478" actId="1036"/>
          <ac:spMkLst>
            <pc:docMk/>
            <pc:sldMk cId="3628676383" sldId="410"/>
            <ac:spMk id="53" creationId="{2A637CD7-5863-4342-A28F-FADF50B3EEAE}"/>
          </ac:spMkLst>
        </pc:spChg>
        <pc:spChg chg="add mod">
          <ac:chgData name="Jens  Anslinger" userId="c3c06b4b-9c21-4c93-8765-d9e73b6cc1ec" providerId="ADAL" clId="{B9911007-0182-4491-B6E1-68104946B4B7}" dt="2021-08-29T16:05:34.859" v="1478" actId="1036"/>
          <ac:spMkLst>
            <pc:docMk/>
            <pc:sldMk cId="3628676383" sldId="410"/>
            <ac:spMk id="54" creationId="{CB0D1D0F-EC21-4DF0-929B-B6D066F56140}"/>
          </ac:spMkLst>
        </pc:spChg>
        <pc:spChg chg="add mod">
          <ac:chgData name="Jens  Anslinger" userId="c3c06b4b-9c21-4c93-8765-d9e73b6cc1ec" providerId="ADAL" clId="{B9911007-0182-4491-B6E1-68104946B4B7}" dt="2021-08-29T16:05:34.859" v="1478" actId="1036"/>
          <ac:spMkLst>
            <pc:docMk/>
            <pc:sldMk cId="3628676383" sldId="410"/>
            <ac:spMk id="55" creationId="{49BF1D16-E880-499D-AC67-B7FFC8B44F61}"/>
          </ac:spMkLst>
        </pc:spChg>
        <pc:grpChg chg="add mod">
          <ac:chgData name="Jens  Anslinger" userId="c3c06b4b-9c21-4c93-8765-d9e73b6cc1ec" providerId="ADAL" clId="{B9911007-0182-4491-B6E1-68104946B4B7}" dt="2021-08-29T16:05:34.859" v="1478" actId="1036"/>
          <ac:grpSpMkLst>
            <pc:docMk/>
            <pc:sldMk cId="3628676383" sldId="410"/>
            <ac:grpSpMk id="6" creationId="{DC6F0E2B-4A5B-4945-B650-00C23161B41F}"/>
          </ac:grpSpMkLst>
        </pc:grpChg>
        <pc:grpChg chg="add mod">
          <ac:chgData name="Jens  Anslinger" userId="c3c06b4b-9c21-4c93-8765-d9e73b6cc1ec" providerId="ADAL" clId="{B9911007-0182-4491-B6E1-68104946B4B7}" dt="2021-08-29T16:05:34.859" v="1478" actId="1036"/>
          <ac:grpSpMkLst>
            <pc:docMk/>
            <pc:sldMk cId="3628676383" sldId="410"/>
            <ac:grpSpMk id="26" creationId="{A067BB87-27A3-4237-B4A8-133522E74E35}"/>
          </ac:grpSpMkLst>
        </pc:grpChg>
        <pc:cxnChg chg="mod">
          <ac:chgData name="Jens  Anslinger" userId="c3c06b4b-9c21-4c93-8765-d9e73b6cc1ec" providerId="ADAL" clId="{B9911007-0182-4491-B6E1-68104946B4B7}" dt="2021-08-29T15:53:22.330" v="885"/>
          <ac:cxnSpMkLst>
            <pc:docMk/>
            <pc:sldMk cId="3628676383" sldId="410"/>
            <ac:cxnSpMk id="7" creationId="{51980D64-D7CE-476B-88F2-146712BA2E28}"/>
          </ac:cxnSpMkLst>
        </pc:cxnChg>
        <pc:cxnChg chg="mod">
          <ac:chgData name="Jens  Anslinger" userId="c3c06b4b-9c21-4c93-8765-d9e73b6cc1ec" providerId="ADAL" clId="{B9911007-0182-4491-B6E1-68104946B4B7}" dt="2021-08-29T15:57:37.754" v="954" actId="14100"/>
          <ac:cxnSpMkLst>
            <pc:docMk/>
            <pc:sldMk cId="3628676383" sldId="410"/>
            <ac:cxnSpMk id="27" creationId="{5D8E2B06-3C10-4585-B746-36BA7EB92F0C}"/>
          </ac:cxnSpMkLst>
        </pc:cxnChg>
      </pc:sldChg>
      <pc:sldChg chg="addSp modSp add modNotesTx">
        <pc:chgData name="Jens  Anslinger" userId="c3c06b4b-9c21-4c93-8765-d9e73b6cc1ec" providerId="ADAL" clId="{B9911007-0182-4491-B6E1-68104946B4B7}" dt="2021-08-29T16:07:14.602" v="1515"/>
        <pc:sldMkLst>
          <pc:docMk/>
          <pc:sldMk cId="3223717978" sldId="411"/>
        </pc:sldMkLst>
        <pc:picChg chg="add mod">
          <ac:chgData name="Jens  Anslinger" userId="c3c06b4b-9c21-4c93-8765-d9e73b6cc1ec" providerId="ADAL" clId="{B9911007-0182-4491-B6E1-68104946B4B7}" dt="2021-08-29T16:06:47.271" v="1486"/>
          <ac:picMkLst>
            <pc:docMk/>
            <pc:sldMk cId="3223717978" sldId="411"/>
            <ac:picMk id="6" creationId="{0F885EC5-298D-4B60-B600-7571EBFFFAAB}"/>
          </ac:picMkLst>
        </pc:picChg>
      </pc:sldChg>
    </pc:docChg>
  </pc:docChgLst>
  <pc:docChgLst>
    <pc:chgData name="Jens  Anslinger" userId="c3c06b4b-9c21-4c93-8765-d9e73b6cc1ec" providerId="ADAL" clId="{1F54BBFD-FFB1-433D-8FCF-C83846618F0A}"/>
    <pc:docChg chg="undo custSel addSld delSld modSld sldOrd">
      <pc:chgData name="Jens  Anslinger" userId="c3c06b4b-9c21-4c93-8765-d9e73b6cc1ec" providerId="ADAL" clId="{1F54BBFD-FFB1-433D-8FCF-C83846618F0A}" dt="2021-08-27T15:57:27.313" v="14900" actId="1076"/>
      <pc:docMkLst>
        <pc:docMk/>
      </pc:docMkLst>
      <pc:sldChg chg="del">
        <pc:chgData name="Jens  Anslinger" userId="c3c06b4b-9c21-4c93-8765-d9e73b6cc1ec" providerId="ADAL" clId="{1F54BBFD-FFB1-433D-8FCF-C83846618F0A}" dt="2021-08-26T23:21:25.443" v="8890" actId="47"/>
        <pc:sldMkLst>
          <pc:docMk/>
          <pc:sldMk cId="3152160276" sldId="266"/>
        </pc:sldMkLst>
      </pc:sldChg>
      <pc:sldChg chg="del">
        <pc:chgData name="Jens  Anslinger" userId="c3c06b4b-9c21-4c93-8765-d9e73b6cc1ec" providerId="ADAL" clId="{1F54BBFD-FFB1-433D-8FCF-C83846618F0A}" dt="2021-08-26T23:21:25.443" v="8890" actId="47"/>
        <pc:sldMkLst>
          <pc:docMk/>
          <pc:sldMk cId="2010354867" sldId="271"/>
        </pc:sldMkLst>
      </pc:sldChg>
      <pc:sldChg chg="modSp mod">
        <pc:chgData name="Jens  Anslinger" userId="c3c06b4b-9c21-4c93-8765-d9e73b6cc1ec" providerId="ADAL" clId="{1F54BBFD-FFB1-433D-8FCF-C83846618F0A}" dt="2021-08-27T15:46:02.485" v="14613" actId="20577"/>
        <pc:sldMkLst>
          <pc:docMk/>
          <pc:sldMk cId="2750930553" sldId="272"/>
        </pc:sldMkLst>
        <pc:spChg chg="mod">
          <ac:chgData name="Jens  Anslinger" userId="c3c06b4b-9c21-4c93-8765-d9e73b6cc1ec" providerId="ADAL" clId="{1F54BBFD-FFB1-433D-8FCF-C83846618F0A}" dt="2021-08-27T15:46:02.485" v="14613" actId="20577"/>
          <ac:spMkLst>
            <pc:docMk/>
            <pc:sldMk cId="2750930553" sldId="272"/>
            <ac:spMk id="9" creationId="{00000000-0000-0000-0000-000000000000}"/>
          </ac:spMkLst>
        </pc:spChg>
      </pc:sldChg>
      <pc:sldChg chg="modSp mod">
        <pc:chgData name="Jens  Anslinger" userId="c3c06b4b-9c21-4c93-8765-d9e73b6cc1ec" providerId="ADAL" clId="{1F54BBFD-FFB1-433D-8FCF-C83846618F0A}" dt="2021-08-27T15:56:05.978" v="14886" actId="20577"/>
        <pc:sldMkLst>
          <pc:docMk/>
          <pc:sldMk cId="530926192" sldId="274"/>
        </pc:sldMkLst>
        <pc:graphicFrameChg chg="mod modGraphic">
          <ac:chgData name="Jens  Anslinger" userId="c3c06b4b-9c21-4c93-8765-d9e73b6cc1ec" providerId="ADAL" clId="{1F54BBFD-FFB1-433D-8FCF-C83846618F0A}" dt="2021-08-27T15:56:05.978" v="14886" actId="20577"/>
          <ac:graphicFrameMkLst>
            <pc:docMk/>
            <pc:sldMk cId="530926192" sldId="274"/>
            <ac:graphicFrameMk id="6" creationId="{517F8ACC-FEA1-48BF-9604-5F950C527D9F}"/>
          </ac:graphicFrameMkLst>
        </pc:graphicFrameChg>
      </pc:sldChg>
      <pc:sldChg chg="del">
        <pc:chgData name="Jens  Anslinger" userId="c3c06b4b-9c21-4c93-8765-d9e73b6cc1ec" providerId="ADAL" clId="{1F54BBFD-FFB1-433D-8FCF-C83846618F0A}" dt="2021-08-26T23:21:25.443" v="8890" actId="47"/>
        <pc:sldMkLst>
          <pc:docMk/>
          <pc:sldMk cId="766156420" sldId="276"/>
        </pc:sldMkLst>
      </pc:sldChg>
      <pc:sldChg chg="del">
        <pc:chgData name="Jens  Anslinger" userId="c3c06b4b-9c21-4c93-8765-d9e73b6cc1ec" providerId="ADAL" clId="{1F54BBFD-FFB1-433D-8FCF-C83846618F0A}" dt="2021-08-26T23:21:25.443" v="8890" actId="47"/>
        <pc:sldMkLst>
          <pc:docMk/>
          <pc:sldMk cId="1593586552" sldId="277"/>
        </pc:sldMkLst>
      </pc:sldChg>
      <pc:sldChg chg="del">
        <pc:chgData name="Jens  Anslinger" userId="c3c06b4b-9c21-4c93-8765-d9e73b6cc1ec" providerId="ADAL" clId="{1F54BBFD-FFB1-433D-8FCF-C83846618F0A}" dt="2021-08-26T23:21:25.443" v="8890" actId="47"/>
        <pc:sldMkLst>
          <pc:docMk/>
          <pc:sldMk cId="472208298" sldId="278"/>
        </pc:sldMkLst>
      </pc:sldChg>
      <pc:sldChg chg="del">
        <pc:chgData name="Jens  Anslinger" userId="c3c06b4b-9c21-4c93-8765-d9e73b6cc1ec" providerId="ADAL" clId="{1F54BBFD-FFB1-433D-8FCF-C83846618F0A}" dt="2021-08-26T23:21:25.443" v="8890" actId="47"/>
        <pc:sldMkLst>
          <pc:docMk/>
          <pc:sldMk cId="843514719" sldId="279"/>
        </pc:sldMkLst>
      </pc:sldChg>
      <pc:sldChg chg="del">
        <pc:chgData name="Jens  Anslinger" userId="c3c06b4b-9c21-4c93-8765-d9e73b6cc1ec" providerId="ADAL" clId="{1F54BBFD-FFB1-433D-8FCF-C83846618F0A}" dt="2021-08-26T23:21:25.443" v="8890" actId="47"/>
        <pc:sldMkLst>
          <pc:docMk/>
          <pc:sldMk cId="2611079180" sldId="280"/>
        </pc:sldMkLst>
      </pc:sldChg>
      <pc:sldChg chg="del">
        <pc:chgData name="Jens  Anslinger" userId="c3c06b4b-9c21-4c93-8765-d9e73b6cc1ec" providerId="ADAL" clId="{1F54BBFD-FFB1-433D-8FCF-C83846618F0A}" dt="2021-08-26T23:21:25.443" v="8890" actId="47"/>
        <pc:sldMkLst>
          <pc:docMk/>
          <pc:sldMk cId="566279956" sldId="281"/>
        </pc:sldMkLst>
      </pc:sldChg>
      <pc:sldChg chg="del">
        <pc:chgData name="Jens  Anslinger" userId="c3c06b4b-9c21-4c93-8765-d9e73b6cc1ec" providerId="ADAL" clId="{1F54BBFD-FFB1-433D-8FCF-C83846618F0A}" dt="2021-08-26T23:21:25.443" v="8890" actId="47"/>
        <pc:sldMkLst>
          <pc:docMk/>
          <pc:sldMk cId="3363329393" sldId="282"/>
        </pc:sldMkLst>
      </pc:sldChg>
      <pc:sldChg chg="del">
        <pc:chgData name="Jens  Anslinger" userId="c3c06b4b-9c21-4c93-8765-d9e73b6cc1ec" providerId="ADAL" clId="{1F54BBFD-FFB1-433D-8FCF-C83846618F0A}" dt="2021-08-26T23:21:25.443" v="8890" actId="47"/>
        <pc:sldMkLst>
          <pc:docMk/>
          <pc:sldMk cId="2761692727" sldId="283"/>
        </pc:sldMkLst>
      </pc:sldChg>
      <pc:sldChg chg="del">
        <pc:chgData name="Jens  Anslinger" userId="c3c06b4b-9c21-4c93-8765-d9e73b6cc1ec" providerId="ADAL" clId="{1F54BBFD-FFB1-433D-8FCF-C83846618F0A}" dt="2021-08-26T23:21:25.443" v="8890" actId="47"/>
        <pc:sldMkLst>
          <pc:docMk/>
          <pc:sldMk cId="1369370193" sldId="284"/>
        </pc:sldMkLst>
      </pc:sldChg>
      <pc:sldChg chg="del">
        <pc:chgData name="Jens  Anslinger" userId="c3c06b4b-9c21-4c93-8765-d9e73b6cc1ec" providerId="ADAL" clId="{1F54BBFD-FFB1-433D-8FCF-C83846618F0A}" dt="2021-08-26T23:21:25.443" v="8890" actId="47"/>
        <pc:sldMkLst>
          <pc:docMk/>
          <pc:sldMk cId="3795267315" sldId="285"/>
        </pc:sldMkLst>
      </pc:sldChg>
      <pc:sldChg chg="del">
        <pc:chgData name="Jens  Anslinger" userId="c3c06b4b-9c21-4c93-8765-d9e73b6cc1ec" providerId="ADAL" clId="{1F54BBFD-FFB1-433D-8FCF-C83846618F0A}" dt="2021-08-26T23:21:25.443" v="8890" actId="47"/>
        <pc:sldMkLst>
          <pc:docMk/>
          <pc:sldMk cId="228490204" sldId="286"/>
        </pc:sldMkLst>
      </pc:sldChg>
      <pc:sldChg chg="del">
        <pc:chgData name="Jens  Anslinger" userId="c3c06b4b-9c21-4c93-8765-d9e73b6cc1ec" providerId="ADAL" clId="{1F54BBFD-FFB1-433D-8FCF-C83846618F0A}" dt="2021-08-26T23:21:25.443" v="8890" actId="47"/>
        <pc:sldMkLst>
          <pc:docMk/>
          <pc:sldMk cId="1246135542" sldId="291"/>
        </pc:sldMkLst>
      </pc:sldChg>
      <pc:sldChg chg="del">
        <pc:chgData name="Jens  Anslinger" userId="c3c06b4b-9c21-4c93-8765-d9e73b6cc1ec" providerId="ADAL" clId="{1F54BBFD-FFB1-433D-8FCF-C83846618F0A}" dt="2021-08-26T23:21:25.443" v="8890" actId="47"/>
        <pc:sldMkLst>
          <pc:docMk/>
          <pc:sldMk cId="2950666576" sldId="295"/>
        </pc:sldMkLst>
      </pc:sldChg>
      <pc:sldChg chg="del">
        <pc:chgData name="Jens  Anslinger" userId="c3c06b4b-9c21-4c93-8765-d9e73b6cc1ec" providerId="ADAL" clId="{1F54BBFD-FFB1-433D-8FCF-C83846618F0A}" dt="2021-08-26T23:21:25.443" v="8890" actId="47"/>
        <pc:sldMkLst>
          <pc:docMk/>
          <pc:sldMk cId="4048992092" sldId="297"/>
        </pc:sldMkLst>
      </pc:sldChg>
      <pc:sldChg chg="del">
        <pc:chgData name="Jens  Anslinger" userId="c3c06b4b-9c21-4c93-8765-d9e73b6cc1ec" providerId="ADAL" clId="{1F54BBFD-FFB1-433D-8FCF-C83846618F0A}" dt="2021-08-26T23:21:25.443" v="8890" actId="47"/>
        <pc:sldMkLst>
          <pc:docMk/>
          <pc:sldMk cId="283647667" sldId="299"/>
        </pc:sldMkLst>
      </pc:sldChg>
      <pc:sldChg chg="del">
        <pc:chgData name="Jens  Anslinger" userId="c3c06b4b-9c21-4c93-8765-d9e73b6cc1ec" providerId="ADAL" clId="{1F54BBFD-FFB1-433D-8FCF-C83846618F0A}" dt="2021-08-26T23:21:25.443" v="8890" actId="47"/>
        <pc:sldMkLst>
          <pc:docMk/>
          <pc:sldMk cId="2258585605" sldId="300"/>
        </pc:sldMkLst>
      </pc:sldChg>
      <pc:sldChg chg="del">
        <pc:chgData name="Jens  Anslinger" userId="c3c06b4b-9c21-4c93-8765-d9e73b6cc1ec" providerId="ADAL" clId="{1F54BBFD-FFB1-433D-8FCF-C83846618F0A}" dt="2021-08-26T23:21:25.443" v="8890" actId="47"/>
        <pc:sldMkLst>
          <pc:docMk/>
          <pc:sldMk cId="997620026" sldId="301"/>
        </pc:sldMkLst>
      </pc:sldChg>
      <pc:sldChg chg="modSp mod">
        <pc:chgData name="Jens  Anslinger" userId="c3c06b4b-9c21-4c93-8765-d9e73b6cc1ec" providerId="ADAL" clId="{1F54BBFD-FFB1-433D-8FCF-C83846618F0A}" dt="2021-08-27T15:45:18.794" v="14565" actId="113"/>
        <pc:sldMkLst>
          <pc:docMk/>
          <pc:sldMk cId="1137054884" sldId="302"/>
        </pc:sldMkLst>
        <pc:spChg chg="mod">
          <ac:chgData name="Jens  Anslinger" userId="c3c06b4b-9c21-4c93-8765-d9e73b6cc1ec" providerId="ADAL" clId="{1F54BBFD-FFB1-433D-8FCF-C83846618F0A}" dt="2021-08-27T15:45:18.794" v="14565" actId="113"/>
          <ac:spMkLst>
            <pc:docMk/>
            <pc:sldMk cId="1137054884" sldId="302"/>
            <ac:spMk id="2" creationId="{E6C5F43E-C627-437D-A9D4-53CB275F4CA8}"/>
          </ac:spMkLst>
        </pc:spChg>
      </pc:sldChg>
      <pc:sldChg chg="addSp delSp modSp mod ord modNotesTx">
        <pc:chgData name="Jens  Anslinger" userId="c3c06b4b-9c21-4c93-8765-d9e73b6cc1ec" providerId="ADAL" clId="{1F54BBFD-FFB1-433D-8FCF-C83846618F0A}" dt="2021-08-27T15:46:16.032" v="14615"/>
        <pc:sldMkLst>
          <pc:docMk/>
          <pc:sldMk cId="3224631742" sldId="305"/>
        </pc:sldMkLst>
        <pc:spChg chg="mod">
          <ac:chgData name="Jens  Anslinger" userId="c3c06b4b-9c21-4c93-8765-d9e73b6cc1ec" providerId="ADAL" clId="{1F54BBFD-FFB1-433D-8FCF-C83846618F0A}" dt="2021-08-26T22:01:12.356" v="5225" actId="20577"/>
          <ac:spMkLst>
            <pc:docMk/>
            <pc:sldMk cId="3224631742" sldId="305"/>
            <ac:spMk id="2" creationId="{9BDCBE1F-9E0F-45EA-9F9C-260E5AD565B8}"/>
          </ac:spMkLst>
        </pc:spChg>
        <pc:spChg chg="add mod">
          <ac:chgData name="Jens  Anslinger" userId="c3c06b4b-9c21-4c93-8765-d9e73b6cc1ec" providerId="ADAL" clId="{1F54BBFD-FFB1-433D-8FCF-C83846618F0A}" dt="2021-08-26T11:52:27.333" v="3362" actId="14100"/>
          <ac:spMkLst>
            <pc:docMk/>
            <pc:sldMk cId="3224631742" sldId="305"/>
            <ac:spMk id="5" creationId="{9A77C207-DE5E-4CAC-BF4F-FE3B3F34BF85}"/>
          </ac:spMkLst>
        </pc:spChg>
        <pc:spChg chg="add mod">
          <ac:chgData name="Jens  Anslinger" userId="c3c06b4b-9c21-4c93-8765-d9e73b6cc1ec" providerId="ADAL" clId="{1F54BBFD-FFB1-433D-8FCF-C83846618F0A}" dt="2021-08-26T22:00:56.918" v="5204" actId="14100"/>
          <ac:spMkLst>
            <pc:docMk/>
            <pc:sldMk cId="3224631742" sldId="305"/>
            <ac:spMk id="6" creationId="{027501E1-BC04-4043-9237-503165E4423D}"/>
          </ac:spMkLst>
        </pc:spChg>
        <pc:spChg chg="add mod">
          <ac:chgData name="Jens  Anslinger" userId="c3c06b4b-9c21-4c93-8765-d9e73b6cc1ec" providerId="ADAL" clId="{1F54BBFD-FFB1-433D-8FCF-C83846618F0A}" dt="2021-08-26T11:44:08.465" v="3224" actId="1035"/>
          <ac:spMkLst>
            <pc:docMk/>
            <pc:sldMk cId="3224631742" sldId="305"/>
            <ac:spMk id="9" creationId="{70BF1A76-A71D-4BFA-B720-F24023E8A800}"/>
          </ac:spMkLst>
        </pc:spChg>
        <pc:spChg chg="add mod">
          <ac:chgData name="Jens  Anslinger" userId="c3c06b4b-9c21-4c93-8765-d9e73b6cc1ec" providerId="ADAL" clId="{1F54BBFD-FFB1-433D-8FCF-C83846618F0A}" dt="2021-08-26T11:50:03.152" v="3348" actId="1076"/>
          <ac:spMkLst>
            <pc:docMk/>
            <pc:sldMk cId="3224631742" sldId="305"/>
            <ac:spMk id="11" creationId="{A6BE9D69-EAE0-4A10-B4C9-0F5F2CFBA511}"/>
          </ac:spMkLst>
        </pc:spChg>
        <pc:spChg chg="add mod">
          <ac:chgData name="Jens  Anslinger" userId="c3c06b4b-9c21-4c93-8765-d9e73b6cc1ec" providerId="ADAL" clId="{1F54BBFD-FFB1-433D-8FCF-C83846618F0A}" dt="2021-08-26T11:52:20.026" v="3361" actId="113"/>
          <ac:spMkLst>
            <pc:docMk/>
            <pc:sldMk cId="3224631742" sldId="305"/>
            <ac:spMk id="12" creationId="{175241D1-7303-499F-A382-63C906CA505F}"/>
          </ac:spMkLst>
        </pc:spChg>
        <pc:spChg chg="add mod">
          <ac:chgData name="Jens  Anslinger" userId="c3c06b4b-9c21-4c93-8765-d9e73b6cc1ec" providerId="ADAL" clId="{1F54BBFD-FFB1-433D-8FCF-C83846618F0A}" dt="2021-08-26T11:52:20.026" v="3361" actId="113"/>
          <ac:spMkLst>
            <pc:docMk/>
            <pc:sldMk cId="3224631742" sldId="305"/>
            <ac:spMk id="13" creationId="{B4EC42E8-6BFC-4304-8870-9849D2DAD5FC}"/>
          </ac:spMkLst>
        </pc:spChg>
        <pc:spChg chg="add mod">
          <ac:chgData name="Jens  Anslinger" userId="c3c06b4b-9c21-4c93-8765-d9e73b6cc1ec" providerId="ADAL" clId="{1F54BBFD-FFB1-433D-8FCF-C83846618F0A}" dt="2021-08-26T11:52:20.026" v="3361" actId="113"/>
          <ac:spMkLst>
            <pc:docMk/>
            <pc:sldMk cId="3224631742" sldId="305"/>
            <ac:spMk id="14" creationId="{B96817B1-8AE8-4073-9B4D-ABDBF4808DC6}"/>
          </ac:spMkLst>
        </pc:spChg>
        <pc:spChg chg="add mod">
          <ac:chgData name="Jens  Anslinger" userId="c3c06b4b-9c21-4c93-8765-d9e73b6cc1ec" providerId="ADAL" clId="{1F54BBFD-FFB1-433D-8FCF-C83846618F0A}" dt="2021-08-26T11:52:10.484" v="3359" actId="1076"/>
          <ac:spMkLst>
            <pc:docMk/>
            <pc:sldMk cId="3224631742" sldId="305"/>
            <ac:spMk id="15" creationId="{4BDF9F5E-EB45-4ACC-94FC-EFE73B036BA2}"/>
          </ac:spMkLst>
        </pc:spChg>
        <pc:spChg chg="add mod">
          <ac:chgData name="Jens  Anslinger" userId="c3c06b4b-9c21-4c93-8765-d9e73b6cc1ec" providerId="ADAL" clId="{1F54BBFD-FFB1-433D-8FCF-C83846618F0A}" dt="2021-08-26T11:50:21.690" v="3351" actId="1076"/>
          <ac:spMkLst>
            <pc:docMk/>
            <pc:sldMk cId="3224631742" sldId="305"/>
            <ac:spMk id="16" creationId="{B7E2401B-ECF1-478F-A73C-BFA9A0E3A105}"/>
          </ac:spMkLst>
        </pc:spChg>
        <pc:spChg chg="add mod">
          <ac:chgData name="Jens  Anslinger" userId="c3c06b4b-9c21-4c93-8765-d9e73b6cc1ec" providerId="ADAL" clId="{1F54BBFD-FFB1-433D-8FCF-C83846618F0A}" dt="2021-08-26T11:50:10.255" v="3349" actId="1076"/>
          <ac:spMkLst>
            <pc:docMk/>
            <pc:sldMk cId="3224631742" sldId="305"/>
            <ac:spMk id="17" creationId="{0D6ADC0B-6292-4345-9F9A-8F22A5B44E3D}"/>
          </ac:spMkLst>
        </pc:spChg>
        <pc:spChg chg="add mod">
          <ac:chgData name="Jens  Anslinger" userId="c3c06b4b-9c21-4c93-8765-d9e73b6cc1ec" providerId="ADAL" clId="{1F54BBFD-FFB1-433D-8FCF-C83846618F0A}" dt="2021-08-26T11:52:58.502" v="3367" actId="20577"/>
          <ac:spMkLst>
            <pc:docMk/>
            <pc:sldMk cId="3224631742" sldId="305"/>
            <ac:spMk id="18" creationId="{911E205A-CDA6-4046-8EBE-19EB0239B511}"/>
          </ac:spMkLst>
        </pc:spChg>
        <pc:spChg chg="add mod">
          <ac:chgData name="Jens  Anslinger" userId="c3c06b4b-9c21-4c93-8765-d9e73b6cc1ec" providerId="ADAL" clId="{1F54BBFD-FFB1-433D-8FCF-C83846618F0A}" dt="2021-08-26T11:50:50.068" v="3353" actId="1076"/>
          <ac:spMkLst>
            <pc:docMk/>
            <pc:sldMk cId="3224631742" sldId="305"/>
            <ac:spMk id="19" creationId="{A0FE256A-E17F-4B1C-9D5C-F0AF666641CE}"/>
          </ac:spMkLst>
        </pc:spChg>
        <pc:spChg chg="add mod">
          <ac:chgData name="Jens  Anslinger" userId="c3c06b4b-9c21-4c93-8765-d9e73b6cc1ec" providerId="ADAL" clId="{1F54BBFD-FFB1-433D-8FCF-C83846618F0A}" dt="2021-08-26T11:50:59.728" v="3355" actId="1076"/>
          <ac:spMkLst>
            <pc:docMk/>
            <pc:sldMk cId="3224631742" sldId="305"/>
            <ac:spMk id="20" creationId="{37C0187C-1CD7-48F4-9F78-1948D301F7BA}"/>
          </ac:spMkLst>
        </pc:spChg>
        <pc:spChg chg="add mod">
          <ac:chgData name="Jens  Anslinger" userId="c3c06b4b-9c21-4c93-8765-d9e73b6cc1ec" providerId="ADAL" clId="{1F54BBFD-FFB1-433D-8FCF-C83846618F0A}" dt="2021-08-26T11:45:34.978" v="3256" actId="14100"/>
          <ac:spMkLst>
            <pc:docMk/>
            <pc:sldMk cId="3224631742" sldId="305"/>
            <ac:spMk id="21" creationId="{B9CB534D-C7D3-43D0-8DE7-F08C145BFD94}"/>
          </ac:spMkLst>
        </pc:spChg>
        <pc:spChg chg="add mod">
          <ac:chgData name="Jens  Anslinger" userId="c3c06b4b-9c21-4c93-8765-d9e73b6cc1ec" providerId="ADAL" clId="{1F54BBFD-FFB1-433D-8FCF-C83846618F0A}" dt="2021-08-26T11:45:30.436" v="3255" actId="404"/>
          <ac:spMkLst>
            <pc:docMk/>
            <pc:sldMk cId="3224631742" sldId="305"/>
            <ac:spMk id="22" creationId="{2B70C6D6-AE31-46B6-A7AF-82CA274175AC}"/>
          </ac:spMkLst>
        </pc:spChg>
        <pc:picChg chg="add mod">
          <ac:chgData name="Jens  Anslinger" userId="c3c06b4b-9c21-4c93-8765-d9e73b6cc1ec" providerId="ADAL" clId="{1F54BBFD-FFB1-433D-8FCF-C83846618F0A}" dt="2021-08-26T11:44:08.465" v="3224" actId="1035"/>
          <ac:picMkLst>
            <pc:docMk/>
            <pc:sldMk cId="3224631742" sldId="305"/>
            <ac:picMk id="7" creationId="{3EBA463D-4FC9-4DC2-B360-3D636C39AB04}"/>
          </ac:picMkLst>
        </pc:picChg>
        <pc:picChg chg="add mod modCrop">
          <ac:chgData name="Jens  Anslinger" userId="c3c06b4b-9c21-4c93-8765-d9e73b6cc1ec" providerId="ADAL" clId="{1F54BBFD-FFB1-433D-8FCF-C83846618F0A}" dt="2021-08-26T11:49:43.819" v="3345" actId="14100"/>
          <ac:picMkLst>
            <pc:docMk/>
            <pc:sldMk cId="3224631742" sldId="305"/>
            <ac:picMk id="8" creationId="{1BC10B03-50A9-48B3-A911-CC678E7CF1FF}"/>
          </ac:picMkLst>
        </pc:picChg>
        <pc:picChg chg="del">
          <ac:chgData name="Jens  Anslinger" userId="c3c06b4b-9c21-4c93-8765-d9e73b6cc1ec" providerId="ADAL" clId="{1F54BBFD-FFB1-433D-8FCF-C83846618F0A}" dt="2021-08-26T11:43:37.810" v="3209" actId="478"/>
          <ac:picMkLst>
            <pc:docMk/>
            <pc:sldMk cId="3224631742" sldId="305"/>
            <ac:picMk id="1026" creationId="{00000000-0000-0000-0000-000000000000}"/>
          </ac:picMkLst>
        </pc:picChg>
        <pc:picChg chg="del">
          <ac:chgData name="Jens  Anslinger" userId="c3c06b4b-9c21-4c93-8765-d9e73b6cc1ec" providerId="ADAL" clId="{1F54BBFD-FFB1-433D-8FCF-C83846618F0A}" dt="2021-08-26T11:43:35.911" v="3208" actId="478"/>
          <ac:picMkLst>
            <pc:docMk/>
            <pc:sldMk cId="3224631742" sldId="305"/>
            <ac:picMk id="3074" creationId="{00000000-0000-0000-0000-000000000000}"/>
          </ac:picMkLst>
        </pc:picChg>
        <pc:cxnChg chg="add mod">
          <ac:chgData name="Jens  Anslinger" userId="c3c06b4b-9c21-4c93-8765-d9e73b6cc1ec" providerId="ADAL" clId="{1F54BBFD-FFB1-433D-8FCF-C83846618F0A}" dt="2021-08-26T11:44:51.677" v="3232" actId="14100"/>
          <ac:cxnSpMkLst>
            <pc:docMk/>
            <pc:sldMk cId="3224631742" sldId="305"/>
            <ac:cxnSpMk id="10" creationId="{A591386E-DFE4-4131-8A42-EEB7C847E2D9}"/>
          </ac:cxnSpMkLst>
        </pc:cxnChg>
      </pc:sldChg>
      <pc:sldChg chg="modSp mod">
        <pc:chgData name="Jens  Anslinger" userId="c3c06b4b-9c21-4c93-8765-d9e73b6cc1ec" providerId="ADAL" clId="{1F54BBFD-FFB1-433D-8FCF-C83846618F0A}" dt="2021-08-27T15:54:08.896" v="14820" actId="207"/>
        <pc:sldMkLst>
          <pc:docMk/>
          <pc:sldMk cId="951476840" sldId="352"/>
        </pc:sldMkLst>
        <pc:spChg chg="mod">
          <ac:chgData name="Jens  Anslinger" userId="c3c06b4b-9c21-4c93-8765-d9e73b6cc1ec" providerId="ADAL" clId="{1F54BBFD-FFB1-433D-8FCF-C83846618F0A}" dt="2021-08-27T15:54:08.896" v="14820" actId="207"/>
          <ac:spMkLst>
            <pc:docMk/>
            <pc:sldMk cId="951476840" sldId="352"/>
            <ac:spMk id="14" creationId="{00000000-0000-0000-0000-000000000000}"/>
          </ac:spMkLst>
        </pc:spChg>
        <pc:spChg chg="mod">
          <ac:chgData name="Jens  Anslinger" userId="c3c06b4b-9c21-4c93-8765-d9e73b6cc1ec" providerId="ADAL" clId="{1F54BBFD-FFB1-433D-8FCF-C83846618F0A}" dt="2021-08-27T15:54:06.489" v="14819" actId="207"/>
          <ac:spMkLst>
            <pc:docMk/>
            <pc:sldMk cId="951476840" sldId="352"/>
            <ac:spMk id="15" creationId="{00000000-0000-0000-0000-000000000000}"/>
          </ac:spMkLst>
        </pc:spChg>
        <pc:spChg chg="mod">
          <ac:chgData name="Jens  Anslinger" userId="c3c06b4b-9c21-4c93-8765-d9e73b6cc1ec" providerId="ADAL" clId="{1F54BBFD-FFB1-433D-8FCF-C83846618F0A}" dt="2021-08-27T15:53:47.932" v="14816" actId="207"/>
          <ac:spMkLst>
            <pc:docMk/>
            <pc:sldMk cId="951476840" sldId="352"/>
            <ac:spMk id="27" creationId="{00000000-0000-0000-0000-000000000000}"/>
          </ac:spMkLst>
        </pc:spChg>
        <pc:spChg chg="mod">
          <ac:chgData name="Jens  Anslinger" userId="c3c06b4b-9c21-4c93-8765-d9e73b6cc1ec" providerId="ADAL" clId="{1F54BBFD-FFB1-433D-8FCF-C83846618F0A}" dt="2021-08-27T15:54:00.270" v="14818" actId="207"/>
          <ac:spMkLst>
            <pc:docMk/>
            <pc:sldMk cId="951476840" sldId="352"/>
            <ac:spMk id="28" creationId="{00000000-0000-0000-0000-000000000000}"/>
          </ac:spMkLst>
        </pc:spChg>
        <pc:spChg chg="mod">
          <ac:chgData name="Jens  Anslinger" userId="c3c06b4b-9c21-4c93-8765-d9e73b6cc1ec" providerId="ADAL" clId="{1F54BBFD-FFB1-433D-8FCF-C83846618F0A}" dt="2021-08-27T15:53:54.153" v="14817" actId="207"/>
          <ac:spMkLst>
            <pc:docMk/>
            <pc:sldMk cId="951476840" sldId="352"/>
            <ac:spMk id="30" creationId="{00000000-0000-0000-0000-000000000000}"/>
          </ac:spMkLst>
        </pc:spChg>
      </pc:sldChg>
      <pc:sldChg chg="addSp modSp mod">
        <pc:chgData name="Jens  Anslinger" userId="c3c06b4b-9c21-4c93-8765-d9e73b6cc1ec" providerId="ADAL" clId="{1F54BBFD-FFB1-433D-8FCF-C83846618F0A}" dt="2021-08-27T15:54:27.037" v="14823" actId="20577"/>
        <pc:sldMkLst>
          <pc:docMk/>
          <pc:sldMk cId="1582350996" sldId="353"/>
        </pc:sldMkLst>
        <pc:spChg chg="add mod">
          <ac:chgData name="Jens  Anslinger" userId="c3c06b4b-9c21-4c93-8765-d9e73b6cc1ec" providerId="ADAL" clId="{1F54BBFD-FFB1-433D-8FCF-C83846618F0A}" dt="2021-08-27T15:54:27.037" v="14823" actId="20577"/>
          <ac:spMkLst>
            <pc:docMk/>
            <pc:sldMk cId="1582350996" sldId="353"/>
            <ac:spMk id="9" creationId="{8CE232B0-F641-4F43-9FC1-4F04342FD893}"/>
          </ac:spMkLst>
        </pc:spChg>
      </pc:sldChg>
      <pc:sldChg chg="addSp delSp modSp mod">
        <pc:chgData name="Jens  Anslinger" userId="c3c06b4b-9c21-4c93-8765-d9e73b6cc1ec" providerId="ADAL" clId="{1F54BBFD-FFB1-433D-8FCF-C83846618F0A}" dt="2021-08-27T15:56:35.239" v="14890" actId="478"/>
        <pc:sldMkLst>
          <pc:docMk/>
          <pc:sldMk cId="2490751508" sldId="354"/>
        </pc:sldMkLst>
        <pc:spChg chg="add mod">
          <ac:chgData name="Jens  Anslinger" userId="c3c06b4b-9c21-4c93-8765-d9e73b6cc1ec" providerId="ADAL" clId="{1F54BBFD-FFB1-433D-8FCF-C83846618F0A}" dt="2021-08-27T15:56:33.587" v="14889" actId="20577"/>
          <ac:spMkLst>
            <pc:docMk/>
            <pc:sldMk cId="2490751508" sldId="354"/>
            <ac:spMk id="8" creationId="{B4A32B14-2E87-42A2-A28D-E5F5FDBCABC1}"/>
          </ac:spMkLst>
        </pc:spChg>
        <pc:grpChg chg="del">
          <ac:chgData name="Jens  Anslinger" userId="c3c06b4b-9c21-4c93-8765-d9e73b6cc1ec" providerId="ADAL" clId="{1F54BBFD-FFB1-433D-8FCF-C83846618F0A}" dt="2021-08-27T15:56:35.239" v="14890" actId="478"/>
          <ac:grpSpMkLst>
            <pc:docMk/>
            <pc:sldMk cId="2490751508" sldId="354"/>
            <ac:grpSpMk id="5" creationId="{00000000-0000-0000-0000-000000000000}"/>
          </ac:grpSpMkLst>
        </pc:grpChg>
      </pc:sldChg>
      <pc:sldChg chg="addSp modSp mod">
        <pc:chgData name="Jens  Anslinger" userId="c3c06b4b-9c21-4c93-8765-d9e73b6cc1ec" providerId="ADAL" clId="{1F54BBFD-FFB1-433D-8FCF-C83846618F0A}" dt="2021-08-27T15:57:07.812" v="14895" actId="1076"/>
        <pc:sldMkLst>
          <pc:docMk/>
          <pc:sldMk cId="3009035322" sldId="355"/>
        </pc:sldMkLst>
        <pc:spChg chg="add mod">
          <ac:chgData name="Jens  Anslinger" userId="c3c06b4b-9c21-4c93-8765-d9e73b6cc1ec" providerId="ADAL" clId="{1F54BBFD-FFB1-433D-8FCF-C83846618F0A}" dt="2021-08-27T15:57:07.812" v="14895" actId="1076"/>
          <ac:spMkLst>
            <pc:docMk/>
            <pc:sldMk cId="3009035322" sldId="355"/>
            <ac:spMk id="8" creationId="{CD64887C-4DCC-4900-83EE-09F8204DF16D}"/>
          </ac:spMkLst>
        </pc:spChg>
      </pc:sldChg>
      <pc:sldChg chg="addSp modSp mod">
        <pc:chgData name="Jens  Anslinger" userId="c3c06b4b-9c21-4c93-8765-d9e73b6cc1ec" providerId="ADAL" clId="{1F54BBFD-FFB1-433D-8FCF-C83846618F0A}" dt="2021-08-27T15:57:17.237" v="14897" actId="1076"/>
        <pc:sldMkLst>
          <pc:docMk/>
          <pc:sldMk cId="340172722" sldId="356"/>
        </pc:sldMkLst>
        <pc:spChg chg="add mod">
          <ac:chgData name="Jens  Anslinger" userId="c3c06b4b-9c21-4c93-8765-d9e73b6cc1ec" providerId="ADAL" clId="{1F54BBFD-FFB1-433D-8FCF-C83846618F0A}" dt="2021-08-27T15:57:17.237" v="14897" actId="1076"/>
          <ac:spMkLst>
            <pc:docMk/>
            <pc:sldMk cId="340172722" sldId="356"/>
            <ac:spMk id="7" creationId="{1EFBAF67-FE43-4DD1-B452-D75A952A0713}"/>
          </ac:spMkLst>
        </pc:spChg>
      </pc:sldChg>
      <pc:sldChg chg="addSp modSp mod">
        <pc:chgData name="Jens  Anslinger" userId="c3c06b4b-9c21-4c93-8765-d9e73b6cc1ec" providerId="ADAL" clId="{1F54BBFD-FFB1-433D-8FCF-C83846618F0A}" dt="2021-08-27T15:54:43.722" v="14826" actId="20577"/>
        <pc:sldMkLst>
          <pc:docMk/>
          <pc:sldMk cId="560094520" sldId="359"/>
        </pc:sldMkLst>
        <pc:spChg chg="add mod">
          <ac:chgData name="Jens  Anslinger" userId="c3c06b4b-9c21-4c93-8765-d9e73b6cc1ec" providerId="ADAL" clId="{1F54BBFD-FFB1-433D-8FCF-C83846618F0A}" dt="2021-08-27T15:54:43.722" v="14826" actId="20577"/>
          <ac:spMkLst>
            <pc:docMk/>
            <pc:sldMk cId="560094520" sldId="359"/>
            <ac:spMk id="11" creationId="{60C4AE12-0318-4638-ABC6-9F6DD7970B1C}"/>
          </ac:spMkLst>
        </pc:spChg>
      </pc:sldChg>
      <pc:sldChg chg="addSp modSp mod">
        <pc:chgData name="Jens  Anslinger" userId="c3c06b4b-9c21-4c93-8765-d9e73b6cc1ec" providerId="ADAL" clId="{1F54BBFD-FFB1-433D-8FCF-C83846618F0A}" dt="2021-08-27T15:49:08.787" v="14735" actId="1076"/>
        <pc:sldMkLst>
          <pc:docMk/>
          <pc:sldMk cId="2125906866" sldId="362"/>
        </pc:sldMkLst>
        <pc:spChg chg="add mod">
          <ac:chgData name="Jens  Anslinger" userId="c3c06b4b-9c21-4c93-8765-d9e73b6cc1ec" providerId="ADAL" clId="{1F54BBFD-FFB1-433D-8FCF-C83846618F0A}" dt="2021-08-27T15:49:08.787" v="14735" actId="1076"/>
          <ac:spMkLst>
            <pc:docMk/>
            <pc:sldMk cId="2125906866" sldId="362"/>
            <ac:spMk id="3" creationId="{1EAC7DAF-399C-4114-A967-27DD4B775124}"/>
          </ac:spMkLst>
        </pc:spChg>
      </pc:sldChg>
      <pc:sldChg chg="addSp modSp mod">
        <pc:chgData name="Jens  Anslinger" userId="c3c06b4b-9c21-4c93-8765-d9e73b6cc1ec" providerId="ADAL" clId="{1F54BBFD-FFB1-433D-8FCF-C83846618F0A}" dt="2021-08-27T15:50:50.594" v="14773" actId="1076"/>
        <pc:sldMkLst>
          <pc:docMk/>
          <pc:sldMk cId="3076190743" sldId="363"/>
        </pc:sldMkLst>
        <pc:spChg chg="add mod">
          <ac:chgData name="Jens  Anslinger" userId="c3c06b4b-9c21-4c93-8765-d9e73b6cc1ec" providerId="ADAL" clId="{1F54BBFD-FFB1-433D-8FCF-C83846618F0A}" dt="2021-08-27T15:50:50.594" v="14773" actId="1076"/>
          <ac:spMkLst>
            <pc:docMk/>
            <pc:sldMk cId="3076190743" sldId="363"/>
            <ac:spMk id="6" creationId="{DD1F52FA-C647-4130-B5C3-70E8C3941B46}"/>
          </ac:spMkLst>
        </pc:spChg>
        <pc:picChg chg="mod">
          <ac:chgData name="Jens  Anslinger" userId="c3c06b4b-9c21-4c93-8765-d9e73b6cc1ec" providerId="ADAL" clId="{1F54BBFD-FFB1-433D-8FCF-C83846618F0A}" dt="2021-08-27T15:50:47.353" v="14771" actId="1076"/>
          <ac:picMkLst>
            <pc:docMk/>
            <pc:sldMk cId="3076190743" sldId="363"/>
            <ac:picMk id="2050" creationId="{00000000-0000-0000-0000-000000000000}"/>
          </ac:picMkLst>
        </pc:picChg>
      </pc:sldChg>
      <pc:sldChg chg="addSp modSp mod">
        <pc:chgData name="Jens  Anslinger" userId="c3c06b4b-9c21-4c93-8765-d9e73b6cc1ec" providerId="ADAL" clId="{1F54BBFD-FFB1-433D-8FCF-C83846618F0A}" dt="2021-08-27T15:51:13.135" v="14789" actId="1076"/>
        <pc:sldMkLst>
          <pc:docMk/>
          <pc:sldMk cId="3956525847" sldId="364"/>
        </pc:sldMkLst>
        <pc:spChg chg="add mod">
          <ac:chgData name="Jens  Anslinger" userId="c3c06b4b-9c21-4c93-8765-d9e73b6cc1ec" providerId="ADAL" clId="{1F54BBFD-FFB1-433D-8FCF-C83846618F0A}" dt="2021-08-27T15:51:04.507" v="14781" actId="1076"/>
          <ac:spMkLst>
            <pc:docMk/>
            <pc:sldMk cId="3956525847" sldId="364"/>
            <ac:spMk id="3" creationId="{7F325D0D-BB47-43A4-91F0-4F6E80B17C96}"/>
          </ac:spMkLst>
        </pc:spChg>
        <pc:spChg chg="add mod">
          <ac:chgData name="Jens  Anslinger" userId="c3c06b4b-9c21-4c93-8765-d9e73b6cc1ec" providerId="ADAL" clId="{1F54BBFD-FFB1-433D-8FCF-C83846618F0A}" dt="2021-08-27T15:51:13.135" v="14789" actId="1076"/>
          <ac:spMkLst>
            <pc:docMk/>
            <pc:sldMk cId="3956525847" sldId="364"/>
            <ac:spMk id="4" creationId="{F4FC192A-36B4-4B1A-93F6-D236D8ECC42C}"/>
          </ac:spMkLst>
        </pc:spChg>
      </pc:sldChg>
      <pc:sldChg chg="addSp modSp mod">
        <pc:chgData name="Jens  Anslinger" userId="c3c06b4b-9c21-4c93-8765-d9e73b6cc1ec" providerId="ADAL" clId="{1F54BBFD-FFB1-433D-8FCF-C83846618F0A}" dt="2021-08-27T15:51:25.973" v="14797" actId="1076"/>
        <pc:sldMkLst>
          <pc:docMk/>
          <pc:sldMk cId="641944205" sldId="365"/>
        </pc:sldMkLst>
        <pc:spChg chg="add mod">
          <ac:chgData name="Jens  Anslinger" userId="c3c06b4b-9c21-4c93-8765-d9e73b6cc1ec" providerId="ADAL" clId="{1F54BBFD-FFB1-433D-8FCF-C83846618F0A}" dt="2021-08-27T15:51:25.973" v="14797" actId="1076"/>
          <ac:spMkLst>
            <pc:docMk/>
            <pc:sldMk cId="641944205" sldId="365"/>
            <ac:spMk id="7" creationId="{98B953EC-DF55-4D69-A9E3-14AF1CCCA6FA}"/>
          </ac:spMkLst>
        </pc:spChg>
      </pc:sldChg>
      <pc:sldChg chg="addSp modSp">
        <pc:chgData name="Jens  Anslinger" userId="c3c06b4b-9c21-4c93-8765-d9e73b6cc1ec" providerId="ADAL" clId="{1F54BBFD-FFB1-433D-8FCF-C83846618F0A}" dt="2021-08-27T15:51:38.256" v="14798"/>
        <pc:sldMkLst>
          <pc:docMk/>
          <pc:sldMk cId="2633323209" sldId="366"/>
        </pc:sldMkLst>
        <pc:spChg chg="add mod">
          <ac:chgData name="Jens  Anslinger" userId="c3c06b4b-9c21-4c93-8765-d9e73b6cc1ec" providerId="ADAL" clId="{1F54BBFD-FFB1-433D-8FCF-C83846618F0A}" dt="2021-08-27T15:51:38.256" v="14798"/>
          <ac:spMkLst>
            <pc:docMk/>
            <pc:sldMk cId="2633323209" sldId="366"/>
            <ac:spMk id="7" creationId="{9F606146-6330-4E83-957F-9D87BC931DF6}"/>
          </ac:spMkLst>
        </pc:spChg>
      </pc:sldChg>
      <pc:sldChg chg="addSp modSp mod">
        <pc:chgData name="Jens  Anslinger" userId="c3c06b4b-9c21-4c93-8765-d9e73b6cc1ec" providerId="ADAL" clId="{1F54BBFD-FFB1-433D-8FCF-C83846618F0A}" dt="2021-08-27T15:51:55.212" v="14802" actId="1076"/>
        <pc:sldMkLst>
          <pc:docMk/>
          <pc:sldMk cId="3113028524" sldId="367"/>
        </pc:sldMkLst>
        <pc:spChg chg="mod">
          <ac:chgData name="Jens  Anslinger" userId="c3c06b4b-9c21-4c93-8765-d9e73b6cc1ec" providerId="ADAL" clId="{1F54BBFD-FFB1-433D-8FCF-C83846618F0A}" dt="2021-08-27T15:51:51.992" v="14801" actId="1076"/>
          <ac:spMkLst>
            <pc:docMk/>
            <pc:sldMk cId="3113028524" sldId="367"/>
            <ac:spMk id="3" creationId="{00000000-0000-0000-0000-000000000000}"/>
          </ac:spMkLst>
        </pc:spChg>
        <pc:spChg chg="add mod">
          <ac:chgData name="Jens  Anslinger" userId="c3c06b4b-9c21-4c93-8765-d9e73b6cc1ec" providerId="ADAL" clId="{1F54BBFD-FFB1-433D-8FCF-C83846618F0A}" dt="2021-08-27T15:51:55.212" v="14802" actId="1076"/>
          <ac:spMkLst>
            <pc:docMk/>
            <pc:sldMk cId="3113028524" sldId="367"/>
            <ac:spMk id="11" creationId="{BED131C5-2B7D-4067-8EE8-D6753555DEBA}"/>
          </ac:spMkLst>
        </pc:spChg>
        <pc:picChg chg="mod">
          <ac:chgData name="Jens  Anslinger" userId="c3c06b4b-9c21-4c93-8765-d9e73b6cc1ec" providerId="ADAL" clId="{1F54BBFD-FFB1-433D-8FCF-C83846618F0A}" dt="2021-08-27T15:51:47.945" v="14800" actId="1076"/>
          <ac:picMkLst>
            <pc:docMk/>
            <pc:sldMk cId="3113028524" sldId="367"/>
            <ac:picMk id="13314" creationId="{00000000-0000-0000-0000-000000000000}"/>
          </ac:picMkLst>
        </pc:picChg>
      </pc:sldChg>
      <pc:sldChg chg="addSp modSp mod">
        <pc:chgData name="Jens  Anslinger" userId="c3c06b4b-9c21-4c93-8765-d9e73b6cc1ec" providerId="ADAL" clId="{1F54BBFD-FFB1-433D-8FCF-C83846618F0A}" dt="2021-08-27T15:52:02.034" v="14804" actId="1076"/>
        <pc:sldMkLst>
          <pc:docMk/>
          <pc:sldMk cId="1163072501" sldId="368"/>
        </pc:sldMkLst>
        <pc:spChg chg="add mod">
          <ac:chgData name="Jens  Anslinger" userId="c3c06b4b-9c21-4c93-8765-d9e73b6cc1ec" providerId="ADAL" clId="{1F54BBFD-FFB1-433D-8FCF-C83846618F0A}" dt="2021-08-27T15:52:02.034" v="14804" actId="1076"/>
          <ac:spMkLst>
            <pc:docMk/>
            <pc:sldMk cId="1163072501" sldId="368"/>
            <ac:spMk id="7" creationId="{65FCD2BF-A9D9-4DFE-A2F3-C60ACF31CC55}"/>
          </ac:spMkLst>
        </pc:spChg>
      </pc:sldChg>
      <pc:sldChg chg="addSp modSp mod modNotesTx">
        <pc:chgData name="Jens  Anslinger" userId="c3c06b4b-9c21-4c93-8765-d9e73b6cc1ec" providerId="ADAL" clId="{1F54BBFD-FFB1-433D-8FCF-C83846618F0A}" dt="2021-08-27T15:52:20.929" v="14806" actId="1076"/>
        <pc:sldMkLst>
          <pc:docMk/>
          <pc:sldMk cId="3568206745" sldId="369"/>
        </pc:sldMkLst>
        <pc:spChg chg="add mod">
          <ac:chgData name="Jens  Anslinger" userId="c3c06b4b-9c21-4c93-8765-d9e73b6cc1ec" providerId="ADAL" clId="{1F54BBFD-FFB1-433D-8FCF-C83846618F0A}" dt="2021-08-27T15:52:20.929" v="14806" actId="1076"/>
          <ac:spMkLst>
            <pc:docMk/>
            <pc:sldMk cId="3568206745" sldId="369"/>
            <ac:spMk id="6" creationId="{2DAFAFCE-F62E-4AA0-8B25-87E907C0689D}"/>
          </ac:spMkLst>
        </pc:spChg>
      </pc:sldChg>
      <pc:sldChg chg="addSp modSp mod">
        <pc:chgData name="Jens  Anslinger" userId="c3c06b4b-9c21-4c93-8765-d9e73b6cc1ec" providerId="ADAL" clId="{1F54BBFD-FFB1-433D-8FCF-C83846618F0A}" dt="2021-08-27T15:52:27.285" v="14808" actId="1076"/>
        <pc:sldMkLst>
          <pc:docMk/>
          <pc:sldMk cId="1357561942" sldId="370"/>
        </pc:sldMkLst>
        <pc:spChg chg="add mod">
          <ac:chgData name="Jens  Anslinger" userId="c3c06b4b-9c21-4c93-8765-d9e73b6cc1ec" providerId="ADAL" clId="{1F54BBFD-FFB1-433D-8FCF-C83846618F0A}" dt="2021-08-27T15:52:27.285" v="14808" actId="1076"/>
          <ac:spMkLst>
            <pc:docMk/>
            <pc:sldMk cId="1357561942" sldId="370"/>
            <ac:spMk id="5" creationId="{3F6E75BB-9955-4DB7-B0EE-612949C0DFFE}"/>
          </ac:spMkLst>
        </pc:spChg>
      </pc:sldChg>
      <pc:sldChg chg="addSp modSp mod">
        <pc:chgData name="Jens  Anslinger" userId="c3c06b4b-9c21-4c93-8765-d9e73b6cc1ec" providerId="ADAL" clId="{1F54BBFD-FFB1-433D-8FCF-C83846618F0A}" dt="2021-08-27T15:53:02.703" v="14811" actId="1076"/>
        <pc:sldMkLst>
          <pc:docMk/>
          <pc:sldMk cId="50318905" sldId="371"/>
        </pc:sldMkLst>
        <pc:spChg chg="add mod">
          <ac:chgData name="Jens  Anslinger" userId="c3c06b4b-9c21-4c93-8765-d9e73b6cc1ec" providerId="ADAL" clId="{1F54BBFD-FFB1-433D-8FCF-C83846618F0A}" dt="2021-08-27T15:53:02.703" v="14811" actId="1076"/>
          <ac:spMkLst>
            <pc:docMk/>
            <pc:sldMk cId="50318905" sldId="371"/>
            <ac:spMk id="4" creationId="{DE4C5E50-271A-4164-9B53-CF7AA1E68C25}"/>
          </ac:spMkLst>
        </pc:spChg>
        <pc:picChg chg="mod">
          <ac:chgData name="Jens  Anslinger" userId="c3c06b4b-9c21-4c93-8765-d9e73b6cc1ec" providerId="ADAL" clId="{1F54BBFD-FFB1-433D-8FCF-C83846618F0A}" dt="2021-08-26T23:16:28.281" v="8886" actId="14100"/>
          <ac:picMkLst>
            <pc:docMk/>
            <pc:sldMk cId="50318905" sldId="371"/>
            <ac:picMk id="19458" creationId="{00000000-0000-0000-0000-000000000000}"/>
          </ac:picMkLst>
        </pc:picChg>
      </pc:sldChg>
      <pc:sldChg chg="addSp modSp mod modNotesTx">
        <pc:chgData name="Jens  Anslinger" userId="c3c06b4b-9c21-4c93-8765-d9e73b6cc1ec" providerId="ADAL" clId="{1F54BBFD-FFB1-433D-8FCF-C83846618F0A}" dt="2021-08-27T15:53:11.067" v="14813" actId="1076"/>
        <pc:sldMkLst>
          <pc:docMk/>
          <pc:sldMk cId="3958630" sldId="372"/>
        </pc:sldMkLst>
        <pc:spChg chg="add mod">
          <ac:chgData name="Jens  Anslinger" userId="c3c06b4b-9c21-4c93-8765-d9e73b6cc1ec" providerId="ADAL" clId="{1F54BBFD-FFB1-433D-8FCF-C83846618F0A}" dt="2021-08-27T13:46:25.256" v="11557" actId="1582"/>
          <ac:spMkLst>
            <pc:docMk/>
            <pc:sldMk cId="3958630" sldId="372"/>
            <ac:spMk id="3" creationId="{32384457-E702-4F35-B011-6604B57BE1CE}"/>
          </ac:spMkLst>
        </pc:spChg>
        <pc:spChg chg="add mod">
          <ac:chgData name="Jens  Anslinger" userId="c3c06b4b-9c21-4c93-8765-d9e73b6cc1ec" providerId="ADAL" clId="{1F54BBFD-FFB1-433D-8FCF-C83846618F0A}" dt="2021-08-27T13:46:47.444" v="11561" actId="1582"/>
          <ac:spMkLst>
            <pc:docMk/>
            <pc:sldMk cId="3958630" sldId="372"/>
            <ac:spMk id="4" creationId="{8A554554-F2EF-458E-B95C-76B2048FFD0C}"/>
          </ac:spMkLst>
        </pc:spChg>
        <pc:spChg chg="add mod">
          <ac:chgData name="Jens  Anslinger" userId="c3c06b4b-9c21-4c93-8765-d9e73b6cc1ec" providerId="ADAL" clId="{1F54BBFD-FFB1-433D-8FCF-C83846618F0A}" dt="2021-08-27T15:53:11.067" v="14813" actId="1076"/>
          <ac:spMkLst>
            <pc:docMk/>
            <pc:sldMk cId="3958630" sldId="372"/>
            <ac:spMk id="6" creationId="{36AC6567-706E-4041-BEC0-02E2E9837D3C}"/>
          </ac:spMkLst>
        </pc:spChg>
        <pc:picChg chg="mod">
          <ac:chgData name="Jens  Anslinger" userId="c3c06b4b-9c21-4c93-8765-d9e73b6cc1ec" providerId="ADAL" clId="{1F54BBFD-FFB1-433D-8FCF-C83846618F0A}" dt="2021-08-26T23:16:12.612" v="8884" actId="14100"/>
          <ac:picMkLst>
            <pc:docMk/>
            <pc:sldMk cId="3958630" sldId="372"/>
            <ac:picMk id="20482" creationId="{00000000-0000-0000-0000-000000000000}"/>
          </ac:picMkLst>
        </pc:picChg>
      </pc:sldChg>
      <pc:sldChg chg="addSp modSp mod">
        <pc:chgData name="Jens  Anslinger" userId="c3c06b4b-9c21-4c93-8765-d9e73b6cc1ec" providerId="ADAL" clId="{1F54BBFD-FFB1-433D-8FCF-C83846618F0A}" dt="2021-08-27T15:53:16.397" v="14815" actId="1076"/>
        <pc:sldMkLst>
          <pc:docMk/>
          <pc:sldMk cId="3552127495" sldId="373"/>
        </pc:sldMkLst>
        <pc:spChg chg="add mod">
          <ac:chgData name="Jens  Anslinger" userId="c3c06b4b-9c21-4c93-8765-d9e73b6cc1ec" providerId="ADAL" clId="{1F54BBFD-FFB1-433D-8FCF-C83846618F0A}" dt="2021-08-27T15:53:16.397" v="14815" actId="1076"/>
          <ac:spMkLst>
            <pc:docMk/>
            <pc:sldMk cId="3552127495" sldId="373"/>
            <ac:spMk id="4" creationId="{10E12056-8562-4818-94E5-EAAEF77B857E}"/>
          </ac:spMkLst>
        </pc:spChg>
        <pc:picChg chg="mod">
          <ac:chgData name="Jens  Anslinger" userId="c3c06b4b-9c21-4c93-8765-d9e73b6cc1ec" providerId="ADAL" clId="{1F54BBFD-FFB1-433D-8FCF-C83846618F0A}" dt="2021-08-26T23:15:31.736" v="8880" actId="14100"/>
          <ac:picMkLst>
            <pc:docMk/>
            <pc:sldMk cId="3552127495" sldId="373"/>
            <ac:picMk id="21506" creationId="{00000000-0000-0000-0000-000000000000}"/>
          </ac:picMkLst>
        </pc:picChg>
      </pc:sldChg>
      <pc:sldChg chg="modSp mod">
        <pc:chgData name="Jens  Anslinger" userId="c3c06b4b-9c21-4c93-8765-d9e73b6cc1ec" providerId="ADAL" clId="{1F54BBFD-FFB1-433D-8FCF-C83846618F0A}" dt="2021-08-27T15:48:50.266" v="14727" actId="20577"/>
        <pc:sldMkLst>
          <pc:docMk/>
          <pc:sldMk cId="1198741885" sldId="374"/>
        </pc:sldMkLst>
        <pc:spChg chg="mod">
          <ac:chgData name="Jens  Anslinger" userId="c3c06b4b-9c21-4c93-8765-d9e73b6cc1ec" providerId="ADAL" clId="{1F54BBFD-FFB1-433D-8FCF-C83846618F0A}" dt="2021-08-27T15:48:41.723" v="14726"/>
          <ac:spMkLst>
            <pc:docMk/>
            <pc:sldMk cId="1198741885" sldId="374"/>
            <ac:spMk id="9" creationId="{00000000-0000-0000-0000-000000000000}"/>
          </ac:spMkLst>
        </pc:spChg>
        <pc:spChg chg="mod">
          <ac:chgData name="Jens  Anslinger" userId="c3c06b4b-9c21-4c93-8765-d9e73b6cc1ec" providerId="ADAL" clId="{1F54BBFD-FFB1-433D-8FCF-C83846618F0A}" dt="2021-08-27T15:48:50.266" v="14727" actId="20577"/>
          <ac:spMkLst>
            <pc:docMk/>
            <pc:sldMk cId="1198741885" sldId="374"/>
            <ac:spMk id="16" creationId="{00000000-0000-0000-0000-000000000000}"/>
          </ac:spMkLst>
        </pc:spChg>
      </pc:sldChg>
      <pc:sldChg chg="delSp mod">
        <pc:chgData name="Jens  Anslinger" userId="c3c06b4b-9c21-4c93-8765-d9e73b6cc1ec" providerId="ADAL" clId="{1F54BBFD-FFB1-433D-8FCF-C83846618F0A}" dt="2021-08-26T23:17:44.627" v="8887" actId="478"/>
        <pc:sldMkLst>
          <pc:docMk/>
          <pc:sldMk cId="4098782519" sldId="377"/>
        </pc:sldMkLst>
        <pc:spChg chg="del">
          <ac:chgData name="Jens  Anslinger" userId="c3c06b4b-9c21-4c93-8765-d9e73b6cc1ec" providerId="ADAL" clId="{1F54BBFD-FFB1-433D-8FCF-C83846618F0A}" dt="2021-08-26T23:17:44.627" v="8887" actId="478"/>
          <ac:spMkLst>
            <pc:docMk/>
            <pc:sldMk cId="4098782519" sldId="377"/>
            <ac:spMk id="2" creationId="{9BDCBE1F-9E0F-45EA-9F9C-260E5AD565B8}"/>
          </ac:spMkLst>
        </pc:spChg>
      </pc:sldChg>
      <pc:sldChg chg="addSp delSp modSp mod">
        <pc:chgData name="Jens  Anslinger" userId="c3c06b4b-9c21-4c93-8765-d9e73b6cc1ec" providerId="ADAL" clId="{1F54BBFD-FFB1-433D-8FCF-C83846618F0A}" dt="2021-08-27T15:56:53.721" v="14893" actId="1076"/>
        <pc:sldMkLst>
          <pc:docMk/>
          <pc:sldMk cId="3158991623" sldId="378"/>
        </pc:sldMkLst>
        <pc:spChg chg="del">
          <ac:chgData name="Jens  Anslinger" userId="c3c06b4b-9c21-4c93-8765-d9e73b6cc1ec" providerId="ADAL" clId="{1F54BBFD-FFB1-433D-8FCF-C83846618F0A}" dt="2021-08-26T23:17:55.302" v="8888" actId="478"/>
          <ac:spMkLst>
            <pc:docMk/>
            <pc:sldMk cId="3158991623" sldId="378"/>
            <ac:spMk id="2" creationId="{9BDCBE1F-9E0F-45EA-9F9C-260E5AD565B8}"/>
          </ac:spMkLst>
        </pc:spChg>
        <pc:spChg chg="add del mod">
          <ac:chgData name="Jens  Anslinger" userId="c3c06b4b-9c21-4c93-8765-d9e73b6cc1ec" providerId="ADAL" clId="{1F54BBFD-FFB1-433D-8FCF-C83846618F0A}" dt="2021-08-26T23:17:57.692" v="8889" actId="478"/>
          <ac:spMkLst>
            <pc:docMk/>
            <pc:sldMk cId="3158991623" sldId="378"/>
            <ac:spMk id="4" creationId="{A6F8B347-E1CA-4BEA-81A9-23F3697234C6}"/>
          </ac:spMkLst>
        </pc:spChg>
        <pc:spChg chg="add mod">
          <ac:chgData name="Jens  Anslinger" userId="c3c06b4b-9c21-4c93-8765-d9e73b6cc1ec" providerId="ADAL" clId="{1F54BBFD-FFB1-433D-8FCF-C83846618F0A}" dt="2021-08-27T15:56:53.721" v="14893" actId="1076"/>
          <ac:spMkLst>
            <pc:docMk/>
            <pc:sldMk cId="3158991623" sldId="378"/>
            <ac:spMk id="11" creationId="{09A13B98-63D7-4F8D-BBE3-0DC424DCF526}"/>
          </ac:spMkLst>
        </pc:spChg>
        <pc:picChg chg="add del mod">
          <ac:chgData name="Jens  Anslinger" userId="c3c06b4b-9c21-4c93-8765-d9e73b6cc1ec" providerId="ADAL" clId="{1F54BBFD-FFB1-433D-8FCF-C83846618F0A}" dt="2021-08-27T12:45:08.974" v="8901" actId="21"/>
          <ac:picMkLst>
            <pc:docMk/>
            <pc:sldMk cId="3158991623" sldId="378"/>
            <ac:picMk id="5" creationId="{410ABE76-1921-447A-8FF3-F72BB93E27C8}"/>
          </ac:picMkLst>
        </pc:picChg>
      </pc:sldChg>
      <pc:sldChg chg="del">
        <pc:chgData name="Jens  Anslinger" userId="c3c06b4b-9c21-4c93-8765-d9e73b6cc1ec" providerId="ADAL" clId="{1F54BBFD-FFB1-433D-8FCF-C83846618F0A}" dt="2021-08-26T23:00:05.319" v="8119" actId="2696"/>
        <pc:sldMkLst>
          <pc:docMk/>
          <pc:sldMk cId="940310793" sldId="379"/>
        </pc:sldMkLst>
      </pc:sldChg>
      <pc:sldChg chg="modSp add">
        <pc:chgData name="Jens  Anslinger" userId="c3c06b4b-9c21-4c93-8765-d9e73b6cc1ec" providerId="ADAL" clId="{1F54BBFD-FFB1-433D-8FCF-C83846618F0A}" dt="2021-08-27T12:44:15.160" v="8897" actId="1076"/>
        <pc:sldMkLst>
          <pc:docMk/>
          <pc:sldMk cId="3414666766" sldId="379"/>
        </pc:sldMkLst>
        <pc:picChg chg="mod">
          <ac:chgData name="Jens  Anslinger" userId="c3c06b4b-9c21-4c93-8765-d9e73b6cc1ec" providerId="ADAL" clId="{1F54BBFD-FFB1-433D-8FCF-C83846618F0A}" dt="2021-08-27T12:44:15.160" v="8897" actId="1076"/>
          <ac:picMkLst>
            <pc:docMk/>
            <pc:sldMk cId="3414666766" sldId="379"/>
            <ac:picMk id="5122" creationId="{00000000-0000-0000-0000-000000000000}"/>
          </ac:picMkLst>
        </pc:picChg>
        <pc:picChg chg="mod">
          <ac:chgData name="Jens  Anslinger" userId="c3c06b4b-9c21-4c93-8765-d9e73b6cc1ec" providerId="ADAL" clId="{1F54BBFD-FFB1-433D-8FCF-C83846618F0A}" dt="2021-08-27T12:44:14.136" v="8896" actId="1076"/>
          <ac:picMkLst>
            <pc:docMk/>
            <pc:sldMk cId="3414666766" sldId="379"/>
            <ac:picMk id="5124" creationId="{00000000-0000-0000-0000-000000000000}"/>
          </ac:picMkLst>
        </pc:picChg>
        <pc:picChg chg="mod">
          <ac:chgData name="Jens  Anslinger" userId="c3c06b4b-9c21-4c93-8765-d9e73b6cc1ec" providerId="ADAL" clId="{1F54BBFD-FFB1-433D-8FCF-C83846618F0A}" dt="2021-08-27T12:44:12.958" v="8895" actId="1076"/>
          <ac:picMkLst>
            <pc:docMk/>
            <pc:sldMk cId="3414666766" sldId="379"/>
            <ac:picMk id="5125" creationId="{00000000-0000-0000-0000-000000000000}"/>
          </ac:picMkLst>
        </pc:picChg>
      </pc:sldChg>
      <pc:sldChg chg="addSp delSp modSp add mod modNotesTx">
        <pc:chgData name="Jens  Anslinger" userId="c3c06b4b-9c21-4c93-8765-d9e73b6cc1ec" providerId="ADAL" clId="{1F54BBFD-FFB1-433D-8FCF-C83846618F0A}" dt="2021-08-26T22:01:52.313" v="5248" actId="20577"/>
        <pc:sldMkLst>
          <pc:docMk/>
          <pc:sldMk cId="1820368274" sldId="380"/>
        </pc:sldMkLst>
        <pc:spChg chg="mod">
          <ac:chgData name="Jens  Anslinger" userId="c3c06b4b-9c21-4c93-8765-d9e73b6cc1ec" providerId="ADAL" clId="{1F54BBFD-FFB1-433D-8FCF-C83846618F0A}" dt="2021-08-26T22:01:52.313" v="5248" actId="20577"/>
          <ac:spMkLst>
            <pc:docMk/>
            <pc:sldMk cId="1820368274" sldId="380"/>
            <ac:spMk id="2" creationId="{9BDCBE1F-9E0F-45EA-9F9C-260E5AD565B8}"/>
          </ac:spMkLst>
        </pc:spChg>
        <pc:spChg chg="add mod">
          <ac:chgData name="Jens  Anslinger" userId="c3c06b4b-9c21-4c93-8765-d9e73b6cc1ec" providerId="ADAL" clId="{1F54BBFD-FFB1-433D-8FCF-C83846618F0A}" dt="2021-08-26T10:05:58.048" v="30" actId="164"/>
          <ac:spMkLst>
            <pc:docMk/>
            <pc:sldMk cId="1820368274" sldId="380"/>
            <ac:spMk id="3" creationId="{20A96E50-8C9D-4700-B651-A6A3773F2542}"/>
          </ac:spMkLst>
        </pc:spChg>
        <pc:spChg chg="del">
          <ac:chgData name="Jens  Anslinger" userId="c3c06b4b-9c21-4c93-8765-d9e73b6cc1ec" providerId="ADAL" clId="{1F54BBFD-FFB1-433D-8FCF-C83846618F0A}" dt="2021-08-26T10:02:28.142" v="2" actId="478"/>
          <ac:spMkLst>
            <pc:docMk/>
            <pc:sldMk cId="1820368274" sldId="380"/>
            <ac:spMk id="4" creationId="{00000000-0000-0000-0000-000000000000}"/>
          </ac:spMkLst>
        </pc:spChg>
        <pc:spChg chg="del">
          <ac:chgData name="Jens  Anslinger" userId="c3c06b4b-9c21-4c93-8765-d9e73b6cc1ec" providerId="ADAL" clId="{1F54BBFD-FFB1-433D-8FCF-C83846618F0A}" dt="2021-08-26T10:02:25.560" v="1" actId="478"/>
          <ac:spMkLst>
            <pc:docMk/>
            <pc:sldMk cId="1820368274" sldId="380"/>
            <ac:spMk id="5" creationId="{00000000-0000-0000-0000-000000000000}"/>
          </ac:spMkLst>
        </pc:spChg>
        <pc:spChg chg="add mod">
          <ac:chgData name="Jens  Anslinger" userId="c3c06b4b-9c21-4c93-8765-d9e73b6cc1ec" providerId="ADAL" clId="{1F54BBFD-FFB1-433D-8FCF-C83846618F0A}" dt="2021-08-26T10:05:58.048" v="30" actId="164"/>
          <ac:spMkLst>
            <pc:docMk/>
            <pc:sldMk cId="1820368274" sldId="380"/>
            <ac:spMk id="6" creationId="{7FEFD1E9-A5A0-4F75-9886-50DD1229B59B}"/>
          </ac:spMkLst>
        </pc:spChg>
        <pc:spChg chg="del">
          <ac:chgData name="Jens  Anslinger" userId="c3c06b4b-9c21-4c93-8765-d9e73b6cc1ec" providerId="ADAL" clId="{1F54BBFD-FFB1-433D-8FCF-C83846618F0A}" dt="2021-08-26T10:02:25.560" v="1" actId="478"/>
          <ac:spMkLst>
            <pc:docMk/>
            <pc:sldMk cId="1820368274" sldId="380"/>
            <ac:spMk id="7" creationId="{00000000-0000-0000-0000-000000000000}"/>
          </ac:spMkLst>
        </pc:spChg>
        <pc:spChg chg="del">
          <ac:chgData name="Jens  Anslinger" userId="c3c06b4b-9c21-4c93-8765-d9e73b6cc1ec" providerId="ADAL" clId="{1F54BBFD-FFB1-433D-8FCF-C83846618F0A}" dt="2021-08-26T10:02:25.560" v="1" actId="478"/>
          <ac:spMkLst>
            <pc:docMk/>
            <pc:sldMk cId="1820368274" sldId="380"/>
            <ac:spMk id="8" creationId="{00000000-0000-0000-0000-000000000000}"/>
          </ac:spMkLst>
        </pc:spChg>
        <pc:spChg chg="del">
          <ac:chgData name="Jens  Anslinger" userId="c3c06b4b-9c21-4c93-8765-d9e73b6cc1ec" providerId="ADAL" clId="{1F54BBFD-FFB1-433D-8FCF-C83846618F0A}" dt="2021-08-26T10:02:25.560" v="1" actId="478"/>
          <ac:spMkLst>
            <pc:docMk/>
            <pc:sldMk cId="1820368274" sldId="380"/>
            <ac:spMk id="9" creationId="{00000000-0000-0000-0000-000000000000}"/>
          </ac:spMkLst>
        </pc:spChg>
        <pc:spChg chg="del">
          <ac:chgData name="Jens  Anslinger" userId="c3c06b4b-9c21-4c93-8765-d9e73b6cc1ec" providerId="ADAL" clId="{1F54BBFD-FFB1-433D-8FCF-C83846618F0A}" dt="2021-08-26T10:02:25.560" v="1" actId="478"/>
          <ac:spMkLst>
            <pc:docMk/>
            <pc:sldMk cId="1820368274" sldId="380"/>
            <ac:spMk id="10" creationId="{00000000-0000-0000-0000-000000000000}"/>
          </ac:spMkLst>
        </pc:spChg>
        <pc:spChg chg="del">
          <ac:chgData name="Jens  Anslinger" userId="c3c06b4b-9c21-4c93-8765-d9e73b6cc1ec" providerId="ADAL" clId="{1F54BBFD-FFB1-433D-8FCF-C83846618F0A}" dt="2021-08-26T10:02:25.560" v="1" actId="478"/>
          <ac:spMkLst>
            <pc:docMk/>
            <pc:sldMk cId="1820368274" sldId="380"/>
            <ac:spMk id="11" creationId="{00000000-0000-0000-0000-000000000000}"/>
          </ac:spMkLst>
        </pc:spChg>
        <pc:spChg chg="del">
          <ac:chgData name="Jens  Anslinger" userId="c3c06b4b-9c21-4c93-8765-d9e73b6cc1ec" providerId="ADAL" clId="{1F54BBFD-FFB1-433D-8FCF-C83846618F0A}" dt="2021-08-26T10:02:25.560" v="1" actId="478"/>
          <ac:spMkLst>
            <pc:docMk/>
            <pc:sldMk cId="1820368274" sldId="380"/>
            <ac:spMk id="12" creationId="{00000000-0000-0000-0000-000000000000}"/>
          </ac:spMkLst>
        </pc:spChg>
        <pc:spChg chg="del">
          <ac:chgData name="Jens  Anslinger" userId="c3c06b4b-9c21-4c93-8765-d9e73b6cc1ec" providerId="ADAL" clId="{1F54BBFD-FFB1-433D-8FCF-C83846618F0A}" dt="2021-08-26T10:02:25.560" v="1" actId="478"/>
          <ac:spMkLst>
            <pc:docMk/>
            <pc:sldMk cId="1820368274" sldId="380"/>
            <ac:spMk id="13" creationId="{00000000-0000-0000-0000-000000000000}"/>
          </ac:spMkLst>
        </pc:spChg>
        <pc:spChg chg="del">
          <ac:chgData name="Jens  Anslinger" userId="c3c06b4b-9c21-4c93-8765-d9e73b6cc1ec" providerId="ADAL" clId="{1F54BBFD-FFB1-433D-8FCF-C83846618F0A}" dt="2021-08-26T10:02:25.560" v="1" actId="478"/>
          <ac:spMkLst>
            <pc:docMk/>
            <pc:sldMk cId="1820368274" sldId="380"/>
            <ac:spMk id="14" creationId="{00000000-0000-0000-0000-000000000000}"/>
          </ac:spMkLst>
        </pc:spChg>
        <pc:spChg chg="del">
          <ac:chgData name="Jens  Anslinger" userId="c3c06b4b-9c21-4c93-8765-d9e73b6cc1ec" providerId="ADAL" clId="{1F54BBFD-FFB1-433D-8FCF-C83846618F0A}" dt="2021-08-26T10:02:25.560" v="1" actId="478"/>
          <ac:spMkLst>
            <pc:docMk/>
            <pc:sldMk cId="1820368274" sldId="380"/>
            <ac:spMk id="15" creationId="{00000000-0000-0000-0000-000000000000}"/>
          </ac:spMkLst>
        </pc:spChg>
        <pc:spChg chg="mod">
          <ac:chgData name="Jens  Anslinger" userId="c3c06b4b-9c21-4c93-8765-d9e73b6cc1ec" providerId="ADAL" clId="{1F54BBFD-FFB1-433D-8FCF-C83846618F0A}" dt="2021-08-26T10:17:09.161" v="181" actId="207"/>
          <ac:spMkLst>
            <pc:docMk/>
            <pc:sldMk cId="1820368274" sldId="380"/>
            <ac:spMk id="19" creationId="{399213FF-D327-4CB2-8CBB-448790740657}"/>
          </ac:spMkLst>
        </pc:spChg>
        <pc:spChg chg="mod">
          <ac:chgData name="Jens  Anslinger" userId="c3c06b4b-9c21-4c93-8765-d9e73b6cc1ec" providerId="ADAL" clId="{1F54BBFD-FFB1-433D-8FCF-C83846618F0A}" dt="2021-08-26T10:16:51.658" v="177" actId="207"/>
          <ac:spMkLst>
            <pc:docMk/>
            <pc:sldMk cId="1820368274" sldId="380"/>
            <ac:spMk id="20" creationId="{CE9797C5-605F-40FC-8682-EC5335AF5E14}"/>
          </ac:spMkLst>
        </pc:spChg>
        <pc:spChg chg="mod">
          <ac:chgData name="Jens  Anslinger" userId="c3c06b4b-9c21-4c93-8765-d9e73b6cc1ec" providerId="ADAL" clId="{1F54BBFD-FFB1-433D-8FCF-C83846618F0A}" dt="2021-08-26T10:16:48.379" v="176" actId="207"/>
          <ac:spMkLst>
            <pc:docMk/>
            <pc:sldMk cId="1820368274" sldId="380"/>
            <ac:spMk id="21" creationId="{1BC39999-36CC-4D5A-8F61-F0B603FD6484}"/>
          </ac:spMkLst>
        </pc:spChg>
        <pc:spChg chg="add del mod">
          <ac:chgData name="Jens  Anslinger" userId="c3c06b4b-9c21-4c93-8765-d9e73b6cc1ec" providerId="ADAL" clId="{1F54BBFD-FFB1-433D-8FCF-C83846618F0A}" dt="2021-08-26T10:10:18.363" v="99" actId="478"/>
          <ac:spMkLst>
            <pc:docMk/>
            <pc:sldMk cId="1820368274" sldId="380"/>
            <ac:spMk id="23" creationId="{9077A14C-772D-4076-8243-B6B81C098758}"/>
          </ac:spMkLst>
        </pc:spChg>
        <pc:spChg chg="add mod">
          <ac:chgData name="Jens  Anslinger" userId="c3c06b4b-9c21-4c93-8765-d9e73b6cc1ec" providerId="ADAL" clId="{1F54BBFD-FFB1-433D-8FCF-C83846618F0A}" dt="2021-08-26T10:11:36.696" v="113" actId="1076"/>
          <ac:spMkLst>
            <pc:docMk/>
            <pc:sldMk cId="1820368274" sldId="380"/>
            <ac:spMk id="24" creationId="{82D47D17-579B-4232-960C-A39AD8B1AD79}"/>
          </ac:spMkLst>
        </pc:spChg>
        <pc:spChg chg="add mod">
          <ac:chgData name="Jens  Anslinger" userId="c3c06b4b-9c21-4c93-8765-d9e73b6cc1ec" providerId="ADAL" clId="{1F54BBFD-FFB1-433D-8FCF-C83846618F0A}" dt="2021-08-26T10:40:53.300" v="1470" actId="1076"/>
          <ac:spMkLst>
            <pc:docMk/>
            <pc:sldMk cId="1820368274" sldId="380"/>
            <ac:spMk id="25" creationId="{46F65199-E5AA-4AEE-92B8-758989938147}"/>
          </ac:spMkLst>
        </pc:spChg>
        <pc:spChg chg="add mod">
          <ac:chgData name="Jens  Anslinger" userId="c3c06b4b-9c21-4c93-8765-d9e73b6cc1ec" providerId="ADAL" clId="{1F54BBFD-FFB1-433D-8FCF-C83846618F0A}" dt="2021-08-26T10:40:56.377" v="1471" actId="1076"/>
          <ac:spMkLst>
            <pc:docMk/>
            <pc:sldMk cId="1820368274" sldId="380"/>
            <ac:spMk id="26" creationId="{63198887-22DF-4749-8D69-8515D8114707}"/>
          </ac:spMkLst>
        </pc:spChg>
        <pc:spChg chg="mod">
          <ac:chgData name="Jens  Anslinger" userId="c3c06b4b-9c21-4c93-8765-d9e73b6cc1ec" providerId="ADAL" clId="{1F54BBFD-FFB1-433D-8FCF-C83846618F0A}" dt="2021-08-26T10:17:15.595" v="183" actId="207"/>
          <ac:spMkLst>
            <pc:docMk/>
            <pc:sldMk cId="1820368274" sldId="380"/>
            <ac:spMk id="28" creationId="{72EBC8DF-CA9A-47C6-B368-8B5D68CE155F}"/>
          </ac:spMkLst>
        </pc:spChg>
        <pc:spChg chg="mod">
          <ac:chgData name="Jens  Anslinger" userId="c3c06b4b-9c21-4c93-8765-d9e73b6cc1ec" providerId="ADAL" clId="{1F54BBFD-FFB1-433D-8FCF-C83846618F0A}" dt="2021-08-26T10:17:00.972" v="180" actId="207"/>
          <ac:spMkLst>
            <pc:docMk/>
            <pc:sldMk cId="1820368274" sldId="380"/>
            <ac:spMk id="29" creationId="{7CFE15CA-F6BD-4909-92E6-513DF2B9ADCF}"/>
          </ac:spMkLst>
        </pc:spChg>
        <pc:spChg chg="add mod">
          <ac:chgData name="Jens  Anslinger" userId="c3c06b4b-9c21-4c93-8765-d9e73b6cc1ec" providerId="ADAL" clId="{1F54BBFD-FFB1-433D-8FCF-C83846618F0A}" dt="2021-08-26T10:09:58.537" v="93" actId="14100"/>
          <ac:spMkLst>
            <pc:docMk/>
            <pc:sldMk cId="1820368274" sldId="380"/>
            <ac:spMk id="31" creationId="{B02F4F83-30C3-491D-9EBC-0A96873BDFFA}"/>
          </ac:spMkLst>
        </pc:spChg>
        <pc:spChg chg="add del mod">
          <ac:chgData name="Jens  Anslinger" userId="c3c06b4b-9c21-4c93-8765-d9e73b6cc1ec" providerId="ADAL" clId="{1F54BBFD-FFB1-433D-8FCF-C83846618F0A}" dt="2021-08-26T10:08:42.115" v="75" actId="478"/>
          <ac:spMkLst>
            <pc:docMk/>
            <pc:sldMk cId="1820368274" sldId="380"/>
            <ac:spMk id="33" creationId="{261127B0-473C-40EF-AADF-4F2810E8C86E}"/>
          </ac:spMkLst>
        </pc:spChg>
        <pc:spChg chg="mod">
          <ac:chgData name="Jens  Anslinger" userId="c3c06b4b-9c21-4c93-8765-d9e73b6cc1ec" providerId="ADAL" clId="{1F54BBFD-FFB1-433D-8FCF-C83846618F0A}" dt="2021-08-26T10:17:12.123" v="182" actId="207"/>
          <ac:spMkLst>
            <pc:docMk/>
            <pc:sldMk cId="1820368274" sldId="380"/>
            <ac:spMk id="35" creationId="{3E332FD3-F200-4AC9-8D8A-38AC2956F036}"/>
          </ac:spMkLst>
        </pc:spChg>
        <pc:spChg chg="mod">
          <ac:chgData name="Jens  Anslinger" userId="c3c06b4b-9c21-4c93-8765-d9e73b6cc1ec" providerId="ADAL" clId="{1F54BBFD-FFB1-433D-8FCF-C83846618F0A}" dt="2021-08-26T10:16:57.562" v="179" actId="207"/>
          <ac:spMkLst>
            <pc:docMk/>
            <pc:sldMk cId="1820368274" sldId="380"/>
            <ac:spMk id="36" creationId="{550D0A40-59F6-4703-ACF0-E9F0C586AF09}"/>
          </ac:spMkLst>
        </pc:spChg>
        <pc:spChg chg="mod">
          <ac:chgData name="Jens  Anslinger" userId="c3c06b4b-9c21-4c93-8765-d9e73b6cc1ec" providerId="ADAL" clId="{1F54BBFD-FFB1-433D-8FCF-C83846618F0A}" dt="2021-08-26T10:16:55.432" v="178" actId="207"/>
          <ac:spMkLst>
            <pc:docMk/>
            <pc:sldMk cId="1820368274" sldId="380"/>
            <ac:spMk id="37" creationId="{AA6F5712-040F-4FF6-8BA0-51A4D25B8003}"/>
          </ac:spMkLst>
        </pc:spChg>
        <pc:spChg chg="add del mod">
          <ac:chgData name="Jens  Anslinger" userId="c3c06b4b-9c21-4c93-8765-d9e73b6cc1ec" providerId="ADAL" clId="{1F54BBFD-FFB1-433D-8FCF-C83846618F0A}" dt="2021-08-26T10:12:19.001" v="127" actId="21"/>
          <ac:spMkLst>
            <pc:docMk/>
            <pc:sldMk cId="1820368274" sldId="380"/>
            <ac:spMk id="38" creationId="{E765F091-BD8E-460E-82A0-7A15C2BFDBDE}"/>
          </ac:spMkLst>
        </pc:spChg>
        <pc:spChg chg="add mod">
          <ac:chgData name="Jens  Anslinger" userId="c3c06b4b-9c21-4c93-8765-d9e73b6cc1ec" providerId="ADAL" clId="{1F54BBFD-FFB1-433D-8FCF-C83846618F0A}" dt="2021-08-26T10:40:45.659" v="1469" actId="1076"/>
          <ac:spMkLst>
            <pc:docMk/>
            <pc:sldMk cId="1820368274" sldId="380"/>
            <ac:spMk id="39" creationId="{DFAA9B70-9092-495D-9732-0FCF13D50B3B}"/>
          </ac:spMkLst>
        </pc:spChg>
        <pc:spChg chg="add mod">
          <ac:chgData name="Jens  Anslinger" userId="c3c06b4b-9c21-4c93-8765-d9e73b6cc1ec" providerId="ADAL" clId="{1F54BBFD-FFB1-433D-8FCF-C83846618F0A}" dt="2021-08-26T10:05:58.048" v="30" actId="164"/>
          <ac:spMkLst>
            <pc:docMk/>
            <pc:sldMk cId="1820368274" sldId="380"/>
            <ac:spMk id="40" creationId="{F91AC654-5070-42EC-80B5-0D6AA0D82E1B}"/>
          </ac:spMkLst>
        </pc:spChg>
        <pc:spChg chg="add mod">
          <ac:chgData name="Jens  Anslinger" userId="c3c06b4b-9c21-4c93-8765-d9e73b6cc1ec" providerId="ADAL" clId="{1F54BBFD-FFB1-433D-8FCF-C83846618F0A}" dt="2021-08-26T10:05:58.048" v="30" actId="164"/>
          <ac:spMkLst>
            <pc:docMk/>
            <pc:sldMk cId="1820368274" sldId="380"/>
            <ac:spMk id="41" creationId="{BE5BCDAA-80DA-46E9-BA6C-220CEDE9AA75}"/>
          </ac:spMkLst>
        </pc:spChg>
        <pc:spChg chg="add mod">
          <ac:chgData name="Jens  Anslinger" userId="c3c06b4b-9c21-4c93-8765-d9e73b6cc1ec" providerId="ADAL" clId="{1F54BBFD-FFB1-433D-8FCF-C83846618F0A}" dt="2021-08-26T10:05:58.048" v="30" actId="164"/>
          <ac:spMkLst>
            <pc:docMk/>
            <pc:sldMk cId="1820368274" sldId="380"/>
            <ac:spMk id="42" creationId="{2BBE63D6-130B-4838-B277-67A37F75DD7A}"/>
          </ac:spMkLst>
        </pc:spChg>
        <pc:spChg chg="add mod">
          <ac:chgData name="Jens  Anslinger" userId="c3c06b4b-9c21-4c93-8765-d9e73b6cc1ec" providerId="ADAL" clId="{1F54BBFD-FFB1-433D-8FCF-C83846618F0A}" dt="2021-08-26T10:06:20.582" v="59" actId="1076"/>
          <ac:spMkLst>
            <pc:docMk/>
            <pc:sldMk cId="1820368274" sldId="380"/>
            <ac:spMk id="44" creationId="{01151710-92FC-46C4-8602-00F315D4A09E}"/>
          </ac:spMkLst>
        </pc:spChg>
        <pc:spChg chg="add del">
          <ac:chgData name="Jens  Anslinger" userId="c3c06b4b-9c21-4c93-8765-d9e73b6cc1ec" providerId="ADAL" clId="{1F54BBFD-FFB1-433D-8FCF-C83846618F0A}" dt="2021-08-26T10:10:54.570" v="107" actId="478"/>
          <ac:spMkLst>
            <pc:docMk/>
            <pc:sldMk cId="1820368274" sldId="380"/>
            <ac:spMk id="54" creationId="{2B50E733-0715-40A1-B441-53AED743A30B}"/>
          </ac:spMkLst>
        </pc:spChg>
        <pc:spChg chg="add del">
          <ac:chgData name="Jens  Anslinger" userId="c3c06b4b-9c21-4c93-8765-d9e73b6cc1ec" providerId="ADAL" clId="{1F54BBFD-FFB1-433D-8FCF-C83846618F0A}" dt="2021-08-26T10:11:10.356" v="109" actId="478"/>
          <ac:spMkLst>
            <pc:docMk/>
            <pc:sldMk cId="1820368274" sldId="380"/>
            <ac:spMk id="55" creationId="{A3BB80F1-8EA9-4F4C-8374-D80111285662}"/>
          </ac:spMkLst>
        </pc:spChg>
        <pc:spChg chg="add mod">
          <ac:chgData name="Jens  Anslinger" userId="c3c06b4b-9c21-4c93-8765-d9e73b6cc1ec" providerId="ADAL" clId="{1F54BBFD-FFB1-433D-8FCF-C83846618F0A}" dt="2021-08-26T10:11:27.452" v="112" actId="208"/>
          <ac:spMkLst>
            <pc:docMk/>
            <pc:sldMk cId="1820368274" sldId="380"/>
            <ac:spMk id="56" creationId="{BCA579FD-FE4E-4F36-A64C-0C2595275AD2}"/>
          </ac:spMkLst>
        </pc:spChg>
        <pc:spChg chg="add del mod">
          <ac:chgData name="Jens  Anslinger" userId="c3c06b4b-9c21-4c93-8765-d9e73b6cc1ec" providerId="ADAL" clId="{1F54BBFD-FFB1-433D-8FCF-C83846618F0A}" dt="2021-08-26T10:12:43.919" v="138"/>
          <ac:spMkLst>
            <pc:docMk/>
            <pc:sldMk cId="1820368274" sldId="380"/>
            <ac:spMk id="57" creationId="{5FC1BCC7-CB7E-4001-A389-FCF3192B3235}"/>
          </ac:spMkLst>
        </pc:spChg>
        <pc:grpChg chg="add mod">
          <ac:chgData name="Jens  Anslinger" userId="c3c06b4b-9c21-4c93-8765-d9e73b6cc1ec" providerId="ADAL" clId="{1F54BBFD-FFB1-433D-8FCF-C83846618F0A}" dt="2021-08-26T10:11:56.578" v="116" actId="1076"/>
          <ac:grpSpMkLst>
            <pc:docMk/>
            <pc:sldMk cId="1820368274" sldId="380"/>
            <ac:grpSpMk id="18" creationId="{D24FC462-05AE-41A2-90AC-F530BF819687}"/>
          </ac:grpSpMkLst>
        </pc:grpChg>
        <pc:grpChg chg="add mod">
          <ac:chgData name="Jens  Anslinger" userId="c3c06b4b-9c21-4c93-8765-d9e73b6cc1ec" providerId="ADAL" clId="{1F54BBFD-FFB1-433D-8FCF-C83846618F0A}" dt="2021-08-26T10:06:24.393" v="60" actId="1076"/>
          <ac:grpSpMkLst>
            <pc:docMk/>
            <pc:sldMk cId="1820368274" sldId="380"/>
            <ac:grpSpMk id="27" creationId="{AFDF002F-3155-4F53-AEF8-EE95863B3C68}"/>
          </ac:grpSpMkLst>
        </pc:grpChg>
        <pc:grpChg chg="add mod ord">
          <ac:chgData name="Jens  Anslinger" userId="c3c06b4b-9c21-4c93-8765-d9e73b6cc1ec" providerId="ADAL" clId="{1F54BBFD-FFB1-433D-8FCF-C83846618F0A}" dt="2021-08-26T10:09:12.361" v="80" actId="167"/>
          <ac:grpSpMkLst>
            <pc:docMk/>
            <pc:sldMk cId="1820368274" sldId="380"/>
            <ac:grpSpMk id="34" creationId="{6DEFD9A4-D36F-43E5-9DF8-004ADD8E6D76}"/>
          </ac:grpSpMkLst>
        </pc:grpChg>
        <pc:grpChg chg="add mod">
          <ac:chgData name="Jens  Anslinger" userId="c3c06b4b-9c21-4c93-8765-d9e73b6cc1ec" providerId="ADAL" clId="{1F54BBFD-FFB1-433D-8FCF-C83846618F0A}" dt="2021-08-26T10:06:02.711" v="31" actId="1076"/>
          <ac:grpSpMkLst>
            <pc:docMk/>
            <pc:sldMk cId="1820368274" sldId="380"/>
            <ac:grpSpMk id="43" creationId="{B3A6946D-1A56-4792-984F-BECDC157BDF2}"/>
          </ac:grpSpMkLst>
        </pc:grpChg>
        <pc:picChg chg="add mod">
          <ac:chgData name="Jens  Anslinger" userId="c3c06b4b-9c21-4c93-8765-d9e73b6cc1ec" providerId="ADAL" clId="{1F54BBFD-FFB1-433D-8FCF-C83846618F0A}" dt="2021-08-26T10:40:43.352" v="1468" actId="1076"/>
          <ac:picMkLst>
            <pc:docMk/>
            <pc:sldMk cId="1820368274" sldId="380"/>
            <ac:picMk id="16" creationId="{E1890A06-1D16-4461-9FD9-8BB4A0420D88}"/>
          </ac:picMkLst>
        </pc:picChg>
        <pc:picChg chg="add mod modCrop">
          <ac:chgData name="Jens  Anslinger" userId="c3c06b4b-9c21-4c93-8765-d9e73b6cc1ec" providerId="ADAL" clId="{1F54BBFD-FFB1-433D-8FCF-C83846618F0A}" dt="2021-08-26T10:10:02.037" v="94" actId="1076"/>
          <ac:picMkLst>
            <pc:docMk/>
            <pc:sldMk cId="1820368274" sldId="380"/>
            <ac:picMk id="17" creationId="{FF8F767E-9F8E-4AF9-A600-39A74BBF2C27}"/>
          </ac:picMkLst>
        </pc:picChg>
        <pc:picChg chg="add mod modCrop">
          <ac:chgData name="Jens  Anslinger" userId="c3c06b4b-9c21-4c93-8765-d9e73b6cc1ec" providerId="ADAL" clId="{1F54BBFD-FFB1-433D-8FCF-C83846618F0A}" dt="2021-08-26T10:11:52.913" v="115" actId="1076"/>
          <ac:picMkLst>
            <pc:docMk/>
            <pc:sldMk cId="1820368274" sldId="380"/>
            <ac:picMk id="22" creationId="{E566E452-F961-4DA6-95F4-EE232A898855}"/>
          </ac:picMkLst>
        </pc:picChg>
        <pc:picChg chg="add del mod">
          <ac:chgData name="Jens  Anslinger" userId="c3c06b4b-9c21-4c93-8765-d9e73b6cc1ec" providerId="ADAL" clId="{1F54BBFD-FFB1-433D-8FCF-C83846618F0A}" dt="2021-08-26T10:04:10.403" v="12" actId="478"/>
          <ac:picMkLst>
            <pc:docMk/>
            <pc:sldMk cId="1820368274" sldId="380"/>
            <ac:picMk id="30" creationId="{5A61790C-E0E4-4205-A4DF-4C72C0158531}"/>
          </ac:picMkLst>
        </pc:picChg>
        <pc:picChg chg="add mod ord">
          <ac:chgData name="Jens  Anslinger" userId="c3c06b4b-9c21-4c93-8765-d9e73b6cc1ec" providerId="ADAL" clId="{1F54BBFD-FFB1-433D-8FCF-C83846618F0A}" dt="2021-08-26T10:09:28.282" v="84" actId="1076"/>
          <ac:picMkLst>
            <pc:docMk/>
            <pc:sldMk cId="1820368274" sldId="380"/>
            <ac:picMk id="32" creationId="{6A7E93E0-22CE-4CA1-B28D-17CCEBDA58FE}"/>
          </ac:picMkLst>
        </pc:picChg>
        <pc:cxnChg chg="add mod">
          <ac:chgData name="Jens  Anslinger" userId="c3c06b4b-9c21-4c93-8765-d9e73b6cc1ec" providerId="ADAL" clId="{1F54BBFD-FFB1-433D-8FCF-C83846618F0A}" dt="2021-08-26T10:09:24.247" v="83" actId="14100"/>
          <ac:cxnSpMkLst>
            <pc:docMk/>
            <pc:sldMk cId="1820368274" sldId="380"/>
            <ac:cxnSpMk id="46" creationId="{1DC0487F-A022-48D0-B4E2-ABB3544D89F7}"/>
          </ac:cxnSpMkLst>
        </pc:cxnChg>
        <pc:cxnChg chg="add del">
          <ac:chgData name="Jens  Anslinger" userId="c3c06b4b-9c21-4c93-8765-d9e73b6cc1ec" providerId="ADAL" clId="{1F54BBFD-FFB1-433D-8FCF-C83846618F0A}" dt="2021-08-26T10:10:29.252" v="101" actId="478"/>
          <ac:cxnSpMkLst>
            <pc:docMk/>
            <pc:sldMk cId="1820368274" sldId="380"/>
            <ac:cxnSpMk id="49" creationId="{CC82C6FE-D589-442D-89E1-CD50F7FA7AA0}"/>
          </ac:cxnSpMkLst>
        </pc:cxnChg>
        <pc:cxnChg chg="add del mod">
          <ac:chgData name="Jens  Anslinger" userId="c3c06b4b-9c21-4c93-8765-d9e73b6cc1ec" providerId="ADAL" clId="{1F54BBFD-FFB1-433D-8FCF-C83846618F0A}" dt="2021-08-26T10:10:43.772" v="105" actId="478"/>
          <ac:cxnSpMkLst>
            <pc:docMk/>
            <pc:sldMk cId="1820368274" sldId="380"/>
            <ac:cxnSpMk id="51" creationId="{4CD1C9E6-ADB1-47C4-9E32-8FAD23D06C3D}"/>
          </ac:cxnSpMkLst>
        </pc:cxnChg>
      </pc:sldChg>
      <pc:sldChg chg="addSp delSp modSp add mod modNotesTx">
        <pc:chgData name="Jens  Anslinger" userId="c3c06b4b-9c21-4c93-8765-d9e73b6cc1ec" providerId="ADAL" clId="{1F54BBFD-FFB1-433D-8FCF-C83846618F0A}" dt="2021-08-26T22:02:50.624" v="5307" actId="20577"/>
        <pc:sldMkLst>
          <pc:docMk/>
          <pc:sldMk cId="683178246" sldId="381"/>
        </pc:sldMkLst>
        <pc:spChg chg="mod">
          <ac:chgData name="Jens  Anslinger" userId="c3c06b4b-9c21-4c93-8765-d9e73b6cc1ec" providerId="ADAL" clId="{1F54BBFD-FFB1-433D-8FCF-C83846618F0A}" dt="2021-08-26T22:02:50.624" v="5307" actId="20577"/>
          <ac:spMkLst>
            <pc:docMk/>
            <pc:sldMk cId="683178246" sldId="381"/>
            <ac:spMk id="2" creationId="{9BDCBE1F-9E0F-45EA-9F9C-260E5AD565B8}"/>
          </ac:spMkLst>
        </pc:spChg>
        <pc:spChg chg="del">
          <ac:chgData name="Jens  Anslinger" userId="c3c06b4b-9c21-4c93-8765-d9e73b6cc1ec" providerId="ADAL" clId="{1F54BBFD-FFB1-433D-8FCF-C83846618F0A}" dt="2021-08-26T10:13:22.193" v="141" actId="478"/>
          <ac:spMkLst>
            <pc:docMk/>
            <pc:sldMk cId="683178246" sldId="381"/>
            <ac:spMk id="24" creationId="{82D47D17-579B-4232-960C-A39AD8B1AD79}"/>
          </ac:spMkLst>
        </pc:spChg>
        <pc:spChg chg="del">
          <ac:chgData name="Jens  Anslinger" userId="c3c06b4b-9c21-4c93-8765-d9e73b6cc1ec" providerId="ADAL" clId="{1F54BBFD-FFB1-433D-8FCF-C83846618F0A}" dt="2021-08-26T10:13:22.193" v="141" actId="478"/>
          <ac:spMkLst>
            <pc:docMk/>
            <pc:sldMk cId="683178246" sldId="381"/>
            <ac:spMk id="25" creationId="{46F65199-E5AA-4AEE-92B8-758989938147}"/>
          </ac:spMkLst>
        </pc:spChg>
        <pc:spChg chg="del">
          <ac:chgData name="Jens  Anslinger" userId="c3c06b4b-9c21-4c93-8765-d9e73b6cc1ec" providerId="ADAL" clId="{1F54BBFD-FFB1-433D-8FCF-C83846618F0A}" dt="2021-08-26T10:13:22.193" v="141" actId="478"/>
          <ac:spMkLst>
            <pc:docMk/>
            <pc:sldMk cId="683178246" sldId="381"/>
            <ac:spMk id="26" creationId="{63198887-22DF-4749-8D69-8515D8114707}"/>
          </ac:spMkLst>
        </pc:spChg>
        <pc:spChg chg="del">
          <ac:chgData name="Jens  Anslinger" userId="c3c06b4b-9c21-4c93-8765-d9e73b6cc1ec" providerId="ADAL" clId="{1F54BBFD-FFB1-433D-8FCF-C83846618F0A}" dt="2021-08-26T10:13:22.193" v="141" actId="478"/>
          <ac:spMkLst>
            <pc:docMk/>
            <pc:sldMk cId="683178246" sldId="381"/>
            <ac:spMk id="31" creationId="{B02F4F83-30C3-491D-9EBC-0A96873BDFFA}"/>
          </ac:spMkLst>
        </pc:spChg>
        <pc:spChg chg="add del mod">
          <ac:chgData name="Jens  Anslinger" userId="c3c06b4b-9c21-4c93-8765-d9e73b6cc1ec" providerId="ADAL" clId="{1F54BBFD-FFB1-433D-8FCF-C83846618F0A}" dt="2021-08-26T10:17:49.319" v="188" actId="478"/>
          <ac:spMkLst>
            <pc:docMk/>
            <pc:sldMk cId="683178246" sldId="381"/>
            <ac:spMk id="33" creationId="{7D0737B3-6F2A-46E6-95D9-9BAB456DC8E8}"/>
          </ac:spMkLst>
        </pc:spChg>
        <pc:spChg chg="del">
          <ac:chgData name="Jens  Anslinger" userId="c3c06b4b-9c21-4c93-8765-d9e73b6cc1ec" providerId="ADAL" clId="{1F54BBFD-FFB1-433D-8FCF-C83846618F0A}" dt="2021-08-26T10:13:22.193" v="141" actId="478"/>
          <ac:spMkLst>
            <pc:docMk/>
            <pc:sldMk cId="683178246" sldId="381"/>
            <ac:spMk id="39" creationId="{DFAA9B70-9092-495D-9732-0FCF13D50B3B}"/>
          </ac:spMkLst>
        </pc:spChg>
        <pc:spChg chg="del">
          <ac:chgData name="Jens  Anslinger" userId="c3c06b4b-9c21-4c93-8765-d9e73b6cc1ec" providerId="ADAL" clId="{1F54BBFD-FFB1-433D-8FCF-C83846618F0A}" dt="2021-08-26T10:13:22.193" v="141" actId="478"/>
          <ac:spMkLst>
            <pc:docMk/>
            <pc:sldMk cId="683178246" sldId="381"/>
            <ac:spMk id="44" creationId="{01151710-92FC-46C4-8602-00F315D4A09E}"/>
          </ac:spMkLst>
        </pc:spChg>
        <pc:spChg chg="mod">
          <ac:chgData name="Jens  Anslinger" userId="c3c06b4b-9c21-4c93-8765-d9e73b6cc1ec" providerId="ADAL" clId="{1F54BBFD-FFB1-433D-8FCF-C83846618F0A}" dt="2021-08-26T10:13:32.186" v="142"/>
          <ac:spMkLst>
            <pc:docMk/>
            <pc:sldMk cId="683178246" sldId="381"/>
            <ac:spMk id="45" creationId="{FB571CC3-E58A-4717-B14E-D53398EE27C2}"/>
          </ac:spMkLst>
        </pc:spChg>
        <pc:spChg chg="mod">
          <ac:chgData name="Jens  Anslinger" userId="c3c06b4b-9c21-4c93-8765-d9e73b6cc1ec" providerId="ADAL" clId="{1F54BBFD-FFB1-433D-8FCF-C83846618F0A}" dt="2021-08-26T10:14:23.665" v="146" actId="404"/>
          <ac:spMkLst>
            <pc:docMk/>
            <pc:sldMk cId="683178246" sldId="381"/>
            <ac:spMk id="47" creationId="{93EF3C64-7A6C-4982-ACB6-C0E78D9C66D8}"/>
          </ac:spMkLst>
        </pc:spChg>
        <pc:spChg chg="add del mod">
          <ac:chgData name="Jens  Anslinger" userId="c3c06b4b-9c21-4c93-8765-d9e73b6cc1ec" providerId="ADAL" clId="{1F54BBFD-FFB1-433D-8FCF-C83846618F0A}" dt="2021-08-26T10:17:49.319" v="188" actId="478"/>
          <ac:spMkLst>
            <pc:docMk/>
            <pc:sldMk cId="683178246" sldId="381"/>
            <ac:spMk id="49" creationId="{C1725D4C-D0DB-4AD2-9336-43DB4E3E14DC}"/>
          </ac:spMkLst>
        </pc:spChg>
        <pc:spChg chg="add del mod">
          <ac:chgData name="Jens  Anslinger" userId="c3c06b4b-9c21-4c93-8765-d9e73b6cc1ec" providerId="ADAL" clId="{1F54BBFD-FFB1-433D-8FCF-C83846618F0A}" dt="2021-08-26T10:17:49.319" v="188" actId="478"/>
          <ac:spMkLst>
            <pc:docMk/>
            <pc:sldMk cId="683178246" sldId="381"/>
            <ac:spMk id="52" creationId="{3456535B-5E8A-475B-A18B-52FFAA12E631}"/>
          </ac:spMkLst>
        </pc:spChg>
        <pc:spChg chg="add del mod">
          <ac:chgData name="Jens  Anslinger" userId="c3c06b4b-9c21-4c93-8765-d9e73b6cc1ec" providerId="ADAL" clId="{1F54BBFD-FFB1-433D-8FCF-C83846618F0A}" dt="2021-08-26T10:17:49.319" v="188" actId="478"/>
          <ac:spMkLst>
            <pc:docMk/>
            <pc:sldMk cId="683178246" sldId="381"/>
            <ac:spMk id="54" creationId="{51039CE6-F7B3-4ABA-8A1D-9B7D85CFE84C}"/>
          </ac:spMkLst>
        </pc:spChg>
        <pc:spChg chg="add del mod">
          <ac:chgData name="Jens  Anslinger" userId="c3c06b4b-9c21-4c93-8765-d9e73b6cc1ec" providerId="ADAL" clId="{1F54BBFD-FFB1-433D-8FCF-C83846618F0A}" dt="2021-08-26T10:17:49.319" v="188" actId="478"/>
          <ac:spMkLst>
            <pc:docMk/>
            <pc:sldMk cId="683178246" sldId="381"/>
            <ac:spMk id="55" creationId="{C1CADA09-C62E-424B-BA7D-C1662A59ECC2}"/>
          </ac:spMkLst>
        </pc:spChg>
        <pc:spChg chg="del">
          <ac:chgData name="Jens  Anslinger" userId="c3c06b4b-9c21-4c93-8765-d9e73b6cc1ec" providerId="ADAL" clId="{1F54BBFD-FFB1-433D-8FCF-C83846618F0A}" dt="2021-08-26T10:13:22.193" v="141" actId="478"/>
          <ac:spMkLst>
            <pc:docMk/>
            <pc:sldMk cId="683178246" sldId="381"/>
            <ac:spMk id="56" creationId="{BCA579FD-FE4E-4F36-A64C-0C2595275AD2}"/>
          </ac:spMkLst>
        </pc:spChg>
        <pc:spChg chg="add del mod">
          <ac:chgData name="Jens  Anslinger" userId="c3c06b4b-9c21-4c93-8765-d9e73b6cc1ec" providerId="ADAL" clId="{1F54BBFD-FFB1-433D-8FCF-C83846618F0A}" dt="2021-08-26T10:17:49.319" v="188" actId="478"/>
          <ac:spMkLst>
            <pc:docMk/>
            <pc:sldMk cId="683178246" sldId="381"/>
            <ac:spMk id="57" creationId="{F836EE10-F630-4E3B-893C-02FA9FA46FEB}"/>
          </ac:spMkLst>
        </pc:spChg>
        <pc:spChg chg="add del mod">
          <ac:chgData name="Jens  Anslinger" userId="c3c06b4b-9c21-4c93-8765-d9e73b6cc1ec" providerId="ADAL" clId="{1F54BBFD-FFB1-433D-8FCF-C83846618F0A}" dt="2021-08-26T10:17:49.319" v="188" actId="478"/>
          <ac:spMkLst>
            <pc:docMk/>
            <pc:sldMk cId="683178246" sldId="381"/>
            <ac:spMk id="58" creationId="{E4770365-BAB2-4417-BBA7-2FA4CE881C4A}"/>
          </ac:spMkLst>
        </pc:spChg>
        <pc:spChg chg="add mod">
          <ac:chgData name="Jens  Anslinger" userId="c3c06b4b-9c21-4c93-8765-d9e73b6cc1ec" providerId="ADAL" clId="{1F54BBFD-FFB1-433D-8FCF-C83846618F0A}" dt="2021-08-26T10:46:49.590" v="1564" actId="1036"/>
          <ac:spMkLst>
            <pc:docMk/>
            <pc:sldMk cId="683178246" sldId="381"/>
            <ac:spMk id="59" creationId="{3446F5AC-385E-43E1-BED1-188B551AAD26}"/>
          </ac:spMkLst>
        </pc:spChg>
        <pc:spChg chg="add mod">
          <ac:chgData name="Jens  Anslinger" userId="c3c06b4b-9c21-4c93-8765-d9e73b6cc1ec" providerId="ADAL" clId="{1F54BBFD-FFB1-433D-8FCF-C83846618F0A}" dt="2021-08-26T10:46:59.390" v="1566" actId="14100"/>
          <ac:spMkLst>
            <pc:docMk/>
            <pc:sldMk cId="683178246" sldId="381"/>
            <ac:spMk id="60" creationId="{5A4C472F-5A0A-46EC-86E4-F9CC34D85A71}"/>
          </ac:spMkLst>
        </pc:spChg>
        <pc:spChg chg="mod">
          <ac:chgData name="Jens  Anslinger" userId="c3c06b4b-9c21-4c93-8765-d9e73b6cc1ec" providerId="ADAL" clId="{1F54BBFD-FFB1-433D-8FCF-C83846618F0A}" dt="2021-08-26T10:59:37.182" v="1749" actId="14100"/>
          <ac:spMkLst>
            <pc:docMk/>
            <pc:sldMk cId="683178246" sldId="381"/>
            <ac:spMk id="63" creationId="{7DE19AF7-2059-4FC5-B16D-9B578AE05E67}"/>
          </ac:spMkLst>
        </pc:spChg>
        <pc:spChg chg="mod">
          <ac:chgData name="Jens  Anslinger" userId="c3c06b4b-9c21-4c93-8765-d9e73b6cc1ec" providerId="ADAL" clId="{1F54BBFD-FFB1-433D-8FCF-C83846618F0A}" dt="2021-08-26T10:57:42.915" v="1647" actId="207"/>
          <ac:spMkLst>
            <pc:docMk/>
            <pc:sldMk cId="683178246" sldId="381"/>
            <ac:spMk id="64" creationId="{FB42F5F3-EEDF-49A9-9873-FA137D2B8C69}"/>
          </ac:spMkLst>
        </pc:spChg>
        <pc:spChg chg="add del mod">
          <ac:chgData name="Jens  Anslinger" userId="c3c06b4b-9c21-4c93-8765-d9e73b6cc1ec" providerId="ADAL" clId="{1F54BBFD-FFB1-433D-8FCF-C83846618F0A}" dt="2021-08-26T10:21:19.420" v="265" actId="478"/>
          <ac:spMkLst>
            <pc:docMk/>
            <pc:sldMk cId="683178246" sldId="381"/>
            <ac:spMk id="65" creationId="{61F3F1CF-BFD1-4CFF-8DEA-493882B95BBE}"/>
          </ac:spMkLst>
        </pc:spChg>
        <pc:spChg chg="add mod">
          <ac:chgData name="Jens  Anslinger" userId="c3c06b4b-9c21-4c93-8765-d9e73b6cc1ec" providerId="ADAL" clId="{1F54BBFD-FFB1-433D-8FCF-C83846618F0A}" dt="2021-08-26T10:46:49.590" v="1564" actId="1036"/>
          <ac:spMkLst>
            <pc:docMk/>
            <pc:sldMk cId="683178246" sldId="381"/>
            <ac:spMk id="69" creationId="{C24F452B-1CD2-46F7-989F-180DD31F4F79}"/>
          </ac:spMkLst>
        </pc:spChg>
        <pc:spChg chg="add mod">
          <ac:chgData name="Jens  Anslinger" userId="c3c06b4b-9c21-4c93-8765-d9e73b6cc1ec" providerId="ADAL" clId="{1F54BBFD-FFB1-433D-8FCF-C83846618F0A}" dt="2021-08-26T10:57:45.175" v="1648" actId="207"/>
          <ac:spMkLst>
            <pc:docMk/>
            <pc:sldMk cId="683178246" sldId="381"/>
            <ac:spMk id="70" creationId="{70603302-6001-4970-B587-D67ACB5091FE}"/>
          </ac:spMkLst>
        </pc:spChg>
        <pc:spChg chg="mod">
          <ac:chgData name="Jens  Anslinger" userId="c3c06b4b-9c21-4c93-8765-d9e73b6cc1ec" providerId="ADAL" clId="{1F54BBFD-FFB1-433D-8FCF-C83846618F0A}" dt="2021-08-26T10:57:04.913" v="1635" actId="14100"/>
          <ac:spMkLst>
            <pc:docMk/>
            <pc:sldMk cId="683178246" sldId="381"/>
            <ac:spMk id="72" creationId="{92473631-A4E7-4D2D-8F4E-96D69BD9EDF6}"/>
          </ac:spMkLst>
        </pc:spChg>
        <pc:spChg chg="mod">
          <ac:chgData name="Jens  Anslinger" userId="c3c06b4b-9c21-4c93-8765-d9e73b6cc1ec" providerId="ADAL" clId="{1F54BBFD-FFB1-433D-8FCF-C83846618F0A}" dt="2021-08-26T10:57:09.342" v="1636" actId="207"/>
          <ac:spMkLst>
            <pc:docMk/>
            <pc:sldMk cId="683178246" sldId="381"/>
            <ac:spMk id="73" creationId="{CFFC33AB-8C4A-43EC-8D1A-F81E365A54E7}"/>
          </ac:spMkLst>
        </pc:spChg>
        <pc:spChg chg="add mod">
          <ac:chgData name="Jens  Anslinger" userId="c3c06b4b-9c21-4c93-8765-d9e73b6cc1ec" providerId="ADAL" clId="{1F54BBFD-FFB1-433D-8FCF-C83846618F0A}" dt="2021-08-26T10:57:13.624" v="1637" actId="207"/>
          <ac:spMkLst>
            <pc:docMk/>
            <pc:sldMk cId="683178246" sldId="381"/>
            <ac:spMk id="74" creationId="{29DE6A6A-77F6-4D59-ACCF-999058AC3422}"/>
          </ac:spMkLst>
        </pc:spChg>
        <pc:spChg chg="add mod">
          <ac:chgData name="Jens  Anslinger" userId="c3c06b4b-9c21-4c93-8765-d9e73b6cc1ec" providerId="ADAL" clId="{1F54BBFD-FFB1-433D-8FCF-C83846618F0A}" dt="2021-08-26T10:57:37.752" v="1646" actId="1076"/>
          <ac:spMkLst>
            <pc:docMk/>
            <pc:sldMk cId="683178246" sldId="381"/>
            <ac:spMk id="76" creationId="{F147A034-51DF-4AC7-B7AA-26983DCF6D52}"/>
          </ac:spMkLst>
        </pc:spChg>
        <pc:spChg chg="add mod">
          <ac:chgData name="Jens  Anslinger" userId="c3c06b4b-9c21-4c93-8765-d9e73b6cc1ec" providerId="ADAL" clId="{1F54BBFD-FFB1-433D-8FCF-C83846618F0A}" dt="2021-08-26T10:57:26.249" v="1641" actId="1076"/>
          <ac:spMkLst>
            <pc:docMk/>
            <pc:sldMk cId="683178246" sldId="381"/>
            <ac:spMk id="77" creationId="{5AE1980C-4994-4857-A1EC-CA0A3F1CBE7B}"/>
          </ac:spMkLst>
        </pc:spChg>
        <pc:spChg chg="add mod">
          <ac:chgData name="Jens  Anslinger" userId="c3c06b4b-9c21-4c93-8765-d9e73b6cc1ec" providerId="ADAL" clId="{1F54BBFD-FFB1-433D-8FCF-C83846618F0A}" dt="2021-08-26T10:46:49.590" v="1564" actId="1036"/>
          <ac:spMkLst>
            <pc:docMk/>
            <pc:sldMk cId="683178246" sldId="381"/>
            <ac:spMk id="79" creationId="{6AE0480E-3CC8-43C1-91AC-DD64E3953E56}"/>
          </ac:spMkLst>
        </pc:spChg>
        <pc:spChg chg="add del mod">
          <ac:chgData name="Jens  Anslinger" userId="c3c06b4b-9c21-4c93-8765-d9e73b6cc1ec" providerId="ADAL" clId="{1F54BBFD-FFB1-433D-8FCF-C83846618F0A}" dt="2021-08-26T10:56:10.341" v="1624" actId="478"/>
          <ac:spMkLst>
            <pc:docMk/>
            <pc:sldMk cId="683178246" sldId="381"/>
            <ac:spMk id="82" creationId="{E1257EBB-3259-4695-A813-F04E16D92C0D}"/>
          </ac:spMkLst>
        </pc:spChg>
        <pc:spChg chg="add del mod">
          <ac:chgData name="Jens  Anslinger" userId="c3c06b4b-9c21-4c93-8765-d9e73b6cc1ec" providerId="ADAL" clId="{1F54BBFD-FFB1-433D-8FCF-C83846618F0A}" dt="2021-08-26T10:56:13.266" v="1625" actId="478"/>
          <ac:spMkLst>
            <pc:docMk/>
            <pc:sldMk cId="683178246" sldId="381"/>
            <ac:spMk id="83" creationId="{782EA471-3B93-4767-8058-B40E921FF4B9}"/>
          </ac:spMkLst>
        </pc:spChg>
        <pc:spChg chg="add del mod">
          <ac:chgData name="Jens  Anslinger" userId="c3c06b4b-9c21-4c93-8765-d9e73b6cc1ec" providerId="ADAL" clId="{1F54BBFD-FFB1-433D-8FCF-C83846618F0A}" dt="2021-08-26T10:46:33.307" v="1552" actId="478"/>
          <ac:spMkLst>
            <pc:docMk/>
            <pc:sldMk cId="683178246" sldId="381"/>
            <ac:spMk id="84" creationId="{72C068B4-C137-452D-A2D8-1DD3213D8481}"/>
          </ac:spMkLst>
        </pc:spChg>
        <pc:spChg chg="add del">
          <ac:chgData name="Jens  Anslinger" userId="c3c06b4b-9c21-4c93-8765-d9e73b6cc1ec" providerId="ADAL" clId="{1F54BBFD-FFB1-433D-8FCF-C83846618F0A}" dt="2021-08-26T10:47:30.580" v="1574" actId="478"/>
          <ac:spMkLst>
            <pc:docMk/>
            <pc:sldMk cId="683178246" sldId="381"/>
            <ac:spMk id="86" creationId="{3A3354F2-99C0-40E4-A86D-4B81347F2FEF}"/>
          </ac:spMkLst>
        </pc:spChg>
        <pc:spChg chg="add del">
          <ac:chgData name="Jens  Anslinger" userId="c3c06b4b-9c21-4c93-8765-d9e73b6cc1ec" providerId="ADAL" clId="{1F54BBFD-FFB1-433D-8FCF-C83846618F0A}" dt="2021-08-26T10:47:52.077" v="1576" actId="478"/>
          <ac:spMkLst>
            <pc:docMk/>
            <pc:sldMk cId="683178246" sldId="381"/>
            <ac:spMk id="87" creationId="{5D7DCFDB-BC26-485C-86EB-0FAAE78E2F74}"/>
          </ac:spMkLst>
        </pc:spChg>
        <pc:spChg chg="add del mod">
          <ac:chgData name="Jens  Anslinger" userId="c3c06b4b-9c21-4c93-8765-d9e73b6cc1ec" providerId="ADAL" clId="{1F54BBFD-FFB1-433D-8FCF-C83846618F0A}" dt="2021-08-26T10:51:03.388" v="1599" actId="478"/>
          <ac:spMkLst>
            <pc:docMk/>
            <pc:sldMk cId="683178246" sldId="381"/>
            <ac:spMk id="90" creationId="{E4499346-1AF4-41F6-9275-866119D63212}"/>
          </ac:spMkLst>
        </pc:spChg>
        <pc:spChg chg="add del mod">
          <ac:chgData name="Jens  Anslinger" userId="c3c06b4b-9c21-4c93-8765-d9e73b6cc1ec" providerId="ADAL" clId="{1F54BBFD-FFB1-433D-8FCF-C83846618F0A}" dt="2021-08-26T10:50:12.383" v="1591" actId="478"/>
          <ac:spMkLst>
            <pc:docMk/>
            <pc:sldMk cId="683178246" sldId="381"/>
            <ac:spMk id="91" creationId="{307D8709-B498-4F8D-BF6C-5D82193E0B7F}"/>
          </ac:spMkLst>
        </pc:spChg>
        <pc:spChg chg="add del mod">
          <ac:chgData name="Jens  Anslinger" userId="c3c06b4b-9c21-4c93-8765-d9e73b6cc1ec" providerId="ADAL" clId="{1F54BBFD-FFB1-433D-8FCF-C83846618F0A}" dt="2021-08-26T10:51:04.005" v="1600" actId="478"/>
          <ac:spMkLst>
            <pc:docMk/>
            <pc:sldMk cId="683178246" sldId="381"/>
            <ac:spMk id="92" creationId="{B7AA9B4C-6D8B-4569-8768-920DD25E2F51}"/>
          </ac:spMkLst>
        </pc:spChg>
        <pc:spChg chg="add mod">
          <ac:chgData name="Jens  Anslinger" userId="c3c06b4b-9c21-4c93-8765-d9e73b6cc1ec" providerId="ADAL" clId="{1F54BBFD-FFB1-433D-8FCF-C83846618F0A}" dt="2021-08-26T10:52:12.285" v="1622" actId="164"/>
          <ac:spMkLst>
            <pc:docMk/>
            <pc:sldMk cId="683178246" sldId="381"/>
            <ac:spMk id="93" creationId="{CBCA38C2-644A-4EAB-A0AF-71855FA16682}"/>
          </ac:spMkLst>
        </pc:spChg>
        <pc:spChg chg="add mod">
          <ac:chgData name="Jens  Anslinger" userId="c3c06b4b-9c21-4c93-8765-d9e73b6cc1ec" providerId="ADAL" clId="{1F54BBFD-FFB1-433D-8FCF-C83846618F0A}" dt="2021-08-26T10:52:12.285" v="1622" actId="164"/>
          <ac:spMkLst>
            <pc:docMk/>
            <pc:sldMk cId="683178246" sldId="381"/>
            <ac:spMk id="94" creationId="{67B894A0-515E-450C-8057-663F3E375EDF}"/>
          </ac:spMkLst>
        </pc:spChg>
        <pc:spChg chg="mod">
          <ac:chgData name="Jens  Anslinger" userId="c3c06b4b-9c21-4c93-8765-d9e73b6cc1ec" providerId="ADAL" clId="{1F54BBFD-FFB1-433D-8FCF-C83846618F0A}" dt="2021-08-26T10:56:36.005" v="1630" actId="207"/>
          <ac:spMkLst>
            <pc:docMk/>
            <pc:sldMk cId="683178246" sldId="381"/>
            <ac:spMk id="97" creationId="{68CDE634-AB71-4514-9776-B2B4A6BB6096}"/>
          </ac:spMkLst>
        </pc:spChg>
        <pc:spChg chg="mod">
          <ac:chgData name="Jens  Anslinger" userId="c3c06b4b-9c21-4c93-8765-d9e73b6cc1ec" providerId="ADAL" clId="{1F54BBFD-FFB1-433D-8FCF-C83846618F0A}" dt="2021-08-26T10:56:27.813" v="1629" actId="1076"/>
          <ac:spMkLst>
            <pc:docMk/>
            <pc:sldMk cId="683178246" sldId="381"/>
            <ac:spMk id="98" creationId="{675F16DD-082C-4ED1-9EF6-1A70900DFF80}"/>
          </ac:spMkLst>
        </pc:spChg>
        <pc:grpChg chg="del">
          <ac:chgData name="Jens  Anslinger" userId="c3c06b4b-9c21-4c93-8765-d9e73b6cc1ec" providerId="ADAL" clId="{1F54BBFD-FFB1-433D-8FCF-C83846618F0A}" dt="2021-08-26T10:13:22.193" v="141" actId="478"/>
          <ac:grpSpMkLst>
            <pc:docMk/>
            <pc:sldMk cId="683178246" sldId="381"/>
            <ac:grpSpMk id="18" creationId="{D24FC462-05AE-41A2-90AC-F530BF819687}"/>
          </ac:grpSpMkLst>
        </pc:grpChg>
        <pc:grpChg chg="del">
          <ac:chgData name="Jens  Anslinger" userId="c3c06b4b-9c21-4c93-8765-d9e73b6cc1ec" providerId="ADAL" clId="{1F54BBFD-FFB1-433D-8FCF-C83846618F0A}" dt="2021-08-26T10:13:22.193" v="141" actId="478"/>
          <ac:grpSpMkLst>
            <pc:docMk/>
            <pc:sldMk cId="683178246" sldId="381"/>
            <ac:grpSpMk id="27" creationId="{AFDF002F-3155-4F53-AEF8-EE95863B3C68}"/>
          </ac:grpSpMkLst>
        </pc:grpChg>
        <pc:grpChg chg="del">
          <ac:chgData name="Jens  Anslinger" userId="c3c06b4b-9c21-4c93-8765-d9e73b6cc1ec" providerId="ADAL" clId="{1F54BBFD-FFB1-433D-8FCF-C83846618F0A}" dt="2021-08-26T10:13:22.193" v="141" actId="478"/>
          <ac:grpSpMkLst>
            <pc:docMk/>
            <pc:sldMk cId="683178246" sldId="381"/>
            <ac:grpSpMk id="34" creationId="{6DEFD9A4-D36F-43E5-9DF8-004ADD8E6D76}"/>
          </ac:grpSpMkLst>
        </pc:grpChg>
        <pc:grpChg chg="add del mod">
          <ac:chgData name="Jens  Anslinger" userId="c3c06b4b-9c21-4c93-8765-d9e73b6cc1ec" providerId="ADAL" clId="{1F54BBFD-FFB1-433D-8FCF-C83846618F0A}" dt="2021-08-26T10:17:49.319" v="188" actId="478"/>
          <ac:grpSpMkLst>
            <pc:docMk/>
            <pc:sldMk cId="683178246" sldId="381"/>
            <ac:grpSpMk id="38" creationId="{F5E8B778-6605-4039-886A-A2983F45B6A4}"/>
          </ac:grpSpMkLst>
        </pc:grpChg>
        <pc:grpChg chg="del">
          <ac:chgData name="Jens  Anslinger" userId="c3c06b4b-9c21-4c93-8765-d9e73b6cc1ec" providerId="ADAL" clId="{1F54BBFD-FFB1-433D-8FCF-C83846618F0A}" dt="2021-08-26T10:13:22.193" v="141" actId="478"/>
          <ac:grpSpMkLst>
            <pc:docMk/>
            <pc:sldMk cId="683178246" sldId="381"/>
            <ac:grpSpMk id="43" creationId="{B3A6946D-1A56-4792-984F-BECDC157BDF2}"/>
          </ac:grpSpMkLst>
        </pc:grpChg>
        <pc:grpChg chg="add mod">
          <ac:chgData name="Jens  Anslinger" userId="c3c06b4b-9c21-4c93-8765-d9e73b6cc1ec" providerId="ADAL" clId="{1F54BBFD-FFB1-433D-8FCF-C83846618F0A}" dt="2021-08-26T10:47:13.594" v="1569" actId="164"/>
          <ac:grpSpMkLst>
            <pc:docMk/>
            <pc:sldMk cId="683178246" sldId="381"/>
            <ac:grpSpMk id="62" creationId="{1A3A1D02-9D1E-4518-A43E-BA8E157CA77A}"/>
          </ac:grpSpMkLst>
        </pc:grpChg>
        <pc:grpChg chg="add mod">
          <ac:chgData name="Jens  Anslinger" userId="c3c06b4b-9c21-4c93-8765-d9e73b6cc1ec" providerId="ADAL" clId="{1F54BBFD-FFB1-433D-8FCF-C83846618F0A}" dt="2021-08-26T10:56:55.683" v="1633" actId="14100"/>
          <ac:grpSpMkLst>
            <pc:docMk/>
            <pc:sldMk cId="683178246" sldId="381"/>
            <ac:grpSpMk id="71" creationId="{9C6AB144-26AE-453D-9FFD-889138E5608C}"/>
          </ac:grpSpMkLst>
        </pc:grpChg>
        <pc:grpChg chg="add mod">
          <ac:chgData name="Jens  Anslinger" userId="c3c06b4b-9c21-4c93-8765-d9e73b6cc1ec" providerId="ADAL" clId="{1F54BBFD-FFB1-433D-8FCF-C83846618F0A}" dt="2021-08-26T10:59:41.025" v="1750" actId="1076"/>
          <ac:grpSpMkLst>
            <pc:docMk/>
            <pc:sldMk cId="683178246" sldId="381"/>
            <ac:grpSpMk id="85" creationId="{D49DF82B-145D-4127-A4C2-DCFF1B645506}"/>
          </ac:grpSpMkLst>
        </pc:grpChg>
        <pc:grpChg chg="add mod">
          <ac:chgData name="Jens  Anslinger" userId="c3c06b4b-9c21-4c93-8765-d9e73b6cc1ec" providerId="ADAL" clId="{1F54BBFD-FFB1-433D-8FCF-C83846618F0A}" dt="2021-08-26T10:56:04.353" v="1623" actId="1076"/>
          <ac:grpSpMkLst>
            <pc:docMk/>
            <pc:sldMk cId="683178246" sldId="381"/>
            <ac:grpSpMk id="95" creationId="{68CB0893-66B1-400B-AD0B-AC37BD05B870}"/>
          </ac:grpSpMkLst>
        </pc:grpChg>
        <pc:grpChg chg="add mod">
          <ac:chgData name="Jens  Anslinger" userId="c3c06b4b-9c21-4c93-8765-d9e73b6cc1ec" providerId="ADAL" clId="{1F54BBFD-FFB1-433D-8FCF-C83846618F0A}" dt="2021-08-26T10:56:20.591" v="1627" actId="1076"/>
          <ac:grpSpMkLst>
            <pc:docMk/>
            <pc:sldMk cId="683178246" sldId="381"/>
            <ac:grpSpMk id="96" creationId="{79544476-D01C-4C82-B9AF-A7A4C505DEA4}"/>
          </ac:grpSpMkLst>
        </pc:grpChg>
        <pc:picChg chg="del">
          <ac:chgData name="Jens  Anslinger" userId="c3c06b4b-9c21-4c93-8765-d9e73b6cc1ec" providerId="ADAL" clId="{1F54BBFD-FFB1-433D-8FCF-C83846618F0A}" dt="2021-08-26T10:13:22.193" v="141" actId="478"/>
          <ac:picMkLst>
            <pc:docMk/>
            <pc:sldMk cId="683178246" sldId="381"/>
            <ac:picMk id="16" creationId="{E1890A06-1D16-4461-9FD9-8BB4A0420D88}"/>
          </ac:picMkLst>
        </pc:picChg>
        <pc:picChg chg="del">
          <ac:chgData name="Jens  Anslinger" userId="c3c06b4b-9c21-4c93-8765-d9e73b6cc1ec" providerId="ADAL" clId="{1F54BBFD-FFB1-433D-8FCF-C83846618F0A}" dt="2021-08-26T10:13:22.193" v="141" actId="478"/>
          <ac:picMkLst>
            <pc:docMk/>
            <pc:sldMk cId="683178246" sldId="381"/>
            <ac:picMk id="17" creationId="{FF8F767E-9F8E-4AF9-A600-39A74BBF2C27}"/>
          </ac:picMkLst>
        </pc:picChg>
        <pc:picChg chg="del">
          <ac:chgData name="Jens  Anslinger" userId="c3c06b4b-9c21-4c93-8765-d9e73b6cc1ec" providerId="ADAL" clId="{1F54BBFD-FFB1-433D-8FCF-C83846618F0A}" dt="2021-08-26T10:13:22.193" v="141" actId="478"/>
          <ac:picMkLst>
            <pc:docMk/>
            <pc:sldMk cId="683178246" sldId="381"/>
            <ac:picMk id="22" creationId="{E566E452-F961-4DA6-95F4-EE232A898855}"/>
          </ac:picMkLst>
        </pc:picChg>
        <pc:picChg chg="del">
          <ac:chgData name="Jens  Anslinger" userId="c3c06b4b-9c21-4c93-8765-d9e73b6cc1ec" providerId="ADAL" clId="{1F54BBFD-FFB1-433D-8FCF-C83846618F0A}" dt="2021-08-26T10:13:22.193" v="141" actId="478"/>
          <ac:picMkLst>
            <pc:docMk/>
            <pc:sldMk cId="683178246" sldId="381"/>
            <ac:picMk id="32" creationId="{6A7E93E0-22CE-4CA1-B28D-17CCEBDA58FE}"/>
          </ac:picMkLst>
        </pc:picChg>
        <pc:picChg chg="add del mod">
          <ac:chgData name="Jens  Anslinger" userId="c3c06b4b-9c21-4c93-8765-d9e73b6cc1ec" providerId="ADAL" clId="{1F54BBFD-FFB1-433D-8FCF-C83846618F0A}" dt="2021-08-26T10:17:49.319" v="188" actId="478"/>
          <ac:picMkLst>
            <pc:docMk/>
            <pc:sldMk cId="683178246" sldId="381"/>
            <ac:picMk id="51" creationId="{9745074D-02A3-44D6-A7D7-2AC48738DBD4}"/>
          </ac:picMkLst>
        </pc:picChg>
        <pc:picChg chg="add mod">
          <ac:chgData name="Jens  Anslinger" userId="c3c06b4b-9c21-4c93-8765-d9e73b6cc1ec" providerId="ADAL" clId="{1F54BBFD-FFB1-433D-8FCF-C83846618F0A}" dt="2021-08-26T10:46:55.600" v="1565" actId="1076"/>
          <ac:picMkLst>
            <pc:docMk/>
            <pc:sldMk cId="683178246" sldId="381"/>
            <ac:picMk id="61" creationId="{B28C8AB8-33DC-4B38-A238-305B6D675827}"/>
          </ac:picMkLst>
        </pc:picChg>
        <pc:picChg chg="add mod">
          <ac:chgData name="Jens  Anslinger" userId="c3c06b4b-9c21-4c93-8765-d9e73b6cc1ec" providerId="ADAL" clId="{1F54BBFD-FFB1-433D-8FCF-C83846618F0A}" dt="2021-08-26T10:46:49.590" v="1564" actId="1036"/>
          <ac:picMkLst>
            <pc:docMk/>
            <pc:sldMk cId="683178246" sldId="381"/>
            <ac:picMk id="78" creationId="{C790BB56-9B38-4BC2-8C6E-F2F6BF5B4F99}"/>
          </ac:picMkLst>
        </pc:picChg>
        <pc:cxnChg chg="del">
          <ac:chgData name="Jens  Anslinger" userId="c3c06b4b-9c21-4c93-8765-d9e73b6cc1ec" providerId="ADAL" clId="{1F54BBFD-FFB1-433D-8FCF-C83846618F0A}" dt="2021-08-26T10:13:22.193" v="141" actId="478"/>
          <ac:cxnSpMkLst>
            <pc:docMk/>
            <pc:sldMk cId="683178246" sldId="381"/>
            <ac:cxnSpMk id="46" creationId="{1DC0487F-A022-48D0-B4E2-ABB3544D89F7}"/>
          </ac:cxnSpMkLst>
        </pc:cxnChg>
        <pc:cxnChg chg="add del mod">
          <ac:chgData name="Jens  Anslinger" userId="c3c06b4b-9c21-4c93-8765-d9e73b6cc1ec" providerId="ADAL" clId="{1F54BBFD-FFB1-433D-8FCF-C83846618F0A}" dt="2021-08-26T10:17:49.319" v="188" actId="478"/>
          <ac:cxnSpMkLst>
            <pc:docMk/>
            <pc:sldMk cId="683178246" sldId="381"/>
            <ac:cxnSpMk id="48" creationId="{082FB099-B614-48D0-A9C1-02D9695BBFE6}"/>
          </ac:cxnSpMkLst>
        </pc:cxnChg>
        <pc:cxnChg chg="add del mod">
          <ac:chgData name="Jens  Anslinger" userId="c3c06b4b-9c21-4c93-8765-d9e73b6cc1ec" providerId="ADAL" clId="{1F54BBFD-FFB1-433D-8FCF-C83846618F0A}" dt="2021-08-26T10:17:49.319" v="188" actId="478"/>
          <ac:cxnSpMkLst>
            <pc:docMk/>
            <pc:sldMk cId="683178246" sldId="381"/>
            <ac:cxnSpMk id="50" creationId="{4B0B1A3D-1078-4727-ACCF-28116014BBF6}"/>
          </ac:cxnSpMkLst>
        </pc:cxnChg>
        <pc:cxnChg chg="add del mod">
          <ac:chgData name="Jens  Anslinger" userId="c3c06b4b-9c21-4c93-8765-d9e73b6cc1ec" providerId="ADAL" clId="{1F54BBFD-FFB1-433D-8FCF-C83846618F0A}" dt="2021-08-26T10:17:49.319" v="188" actId="478"/>
          <ac:cxnSpMkLst>
            <pc:docMk/>
            <pc:sldMk cId="683178246" sldId="381"/>
            <ac:cxnSpMk id="53" creationId="{BF4901E3-5FE0-464D-94E3-73F3F88F1242}"/>
          </ac:cxnSpMkLst>
        </pc:cxnChg>
        <pc:cxnChg chg="add mod">
          <ac:chgData name="Jens  Anslinger" userId="c3c06b4b-9c21-4c93-8765-d9e73b6cc1ec" providerId="ADAL" clId="{1F54BBFD-FFB1-433D-8FCF-C83846618F0A}" dt="2021-08-26T10:46:49.590" v="1564" actId="1036"/>
          <ac:cxnSpMkLst>
            <pc:docMk/>
            <pc:sldMk cId="683178246" sldId="381"/>
            <ac:cxnSpMk id="66" creationId="{DEC92243-A73C-4CBC-8F64-E269AE8FFBFA}"/>
          </ac:cxnSpMkLst>
        </pc:cxnChg>
        <pc:cxnChg chg="add mod">
          <ac:chgData name="Jens  Anslinger" userId="c3c06b4b-9c21-4c93-8765-d9e73b6cc1ec" providerId="ADAL" clId="{1F54BBFD-FFB1-433D-8FCF-C83846618F0A}" dt="2021-08-26T10:46:49.590" v="1564" actId="1036"/>
          <ac:cxnSpMkLst>
            <pc:docMk/>
            <pc:sldMk cId="683178246" sldId="381"/>
            <ac:cxnSpMk id="67" creationId="{C3BB8331-7BFC-413B-9815-30244BC4D04C}"/>
          </ac:cxnSpMkLst>
        </pc:cxnChg>
        <pc:cxnChg chg="add del mod">
          <ac:chgData name="Jens  Anslinger" userId="c3c06b4b-9c21-4c93-8765-d9e73b6cc1ec" providerId="ADAL" clId="{1F54BBFD-FFB1-433D-8FCF-C83846618F0A}" dt="2021-08-26T10:47:24.159" v="1572" actId="478"/>
          <ac:cxnSpMkLst>
            <pc:docMk/>
            <pc:sldMk cId="683178246" sldId="381"/>
            <ac:cxnSpMk id="68" creationId="{D262C63D-2865-491C-89DE-2FF1BC102F7F}"/>
          </ac:cxnSpMkLst>
        </pc:cxnChg>
        <pc:cxnChg chg="add del mod">
          <ac:chgData name="Jens  Anslinger" userId="c3c06b4b-9c21-4c93-8765-d9e73b6cc1ec" providerId="ADAL" clId="{1F54BBFD-FFB1-433D-8FCF-C83846618F0A}" dt="2021-08-26T10:45:15.810" v="1528" actId="478"/>
          <ac:cxnSpMkLst>
            <pc:docMk/>
            <pc:sldMk cId="683178246" sldId="381"/>
            <ac:cxnSpMk id="75" creationId="{267BC363-B257-45AB-8333-9D698E6CC098}"/>
          </ac:cxnSpMkLst>
        </pc:cxnChg>
        <pc:cxnChg chg="add del mod">
          <ac:chgData name="Jens  Anslinger" userId="c3c06b4b-9c21-4c93-8765-d9e73b6cc1ec" providerId="ADAL" clId="{1F54BBFD-FFB1-433D-8FCF-C83846618F0A}" dt="2021-08-26T10:48:56.814" v="1580" actId="478"/>
          <ac:cxnSpMkLst>
            <pc:docMk/>
            <pc:sldMk cId="683178246" sldId="381"/>
            <ac:cxnSpMk id="89" creationId="{5123E895-5D9E-43B8-A9E1-A57D5170E2E1}"/>
          </ac:cxnSpMkLst>
        </pc:cxnChg>
      </pc:sldChg>
      <pc:sldChg chg="modSp add mod ord modNotesTx">
        <pc:chgData name="Jens  Anslinger" userId="c3c06b4b-9c21-4c93-8765-d9e73b6cc1ec" providerId="ADAL" clId="{1F54BBFD-FFB1-433D-8FCF-C83846618F0A}" dt="2021-08-26T22:02:31.664" v="5287" actId="5793"/>
        <pc:sldMkLst>
          <pc:docMk/>
          <pc:sldMk cId="2397681769" sldId="382"/>
        </pc:sldMkLst>
        <pc:spChg chg="mod">
          <ac:chgData name="Jens  Anslinger" userId="c3c06b4b-9c21-4c93-8765-d9e73b6cc1ec" providerId="ADAL" clId="{1F54BBFD-FFB1-433D-8FCF-C83846618F0A}" dt="2021-08-26T22:02:31.664" v="5287" actId="5793"/>
          <ac:spMkLst>
            <pc:docMk/>
            <pc:sldMk cId="2397681769" sldId="382"/>
            <ac:spMk id="2" creationId="{9BDCBE1F-9E0F-45EA-9F9C-260E5AD565B8}"/>
          </ac:spMkLst>
        </pc:spChg>
        <pc:spChg chg="mod">
          <ac:chgData name="Jens  Anslinger" userId="c3c06b4b-9c21-4c93-8765-d9e73b6cc1ec" providerId="ADAL" clId="{1F54BBFD-FFB1-433D-8FCF-C83846618F0A}" dt="2021-08-26T22:02:22.965" v="5267" actId="1036"/>
          <ac:spMkLst>
            <pc:docMk/>
            <pc:sldMk cId="2397681769" sldId="382"/>
            <ac:spMk id="33" creationId="{7D0737B3-6F2A-46E6-95D9-9BAB456DC8E8}"/>
          </ac:spMkLst>
        </pc:spChg>
        <pc:spChg chg="mod">
          <ac:chgData name="Jens  Anslinger" userId="c3c06b4b-9c21-4c93-8765-d9e73b6cc1ec" providerId="ADAL" clId="{1F54BBFD-FFB1-433D-8FCF-C83846618F0A}" dt="2021-08-26T10:16:34.249" v="175" actId="207"/>
          <ac:spMkLst>
            <pc:docMk/>
            <pc:sldMk cId="2397681769" sldId="382"/>
            <ac:spMk id="45" creationId="{FB571CC3-E58A-4717-B14E-D53398EE27C2}"/>
          </ac:spMkLst>
        </pc:spChg>
        <pc:spChg chg="mod">
          <ac:chgData name="Jens  Anslinger" userId="c3c06b4b-9c21-4c93-8765-d9e73b6cc1ec" providerId="ADAL" clId="{1F54BBFD-FFB1-433D-8FCF-C83846618F0A}" dt="2021-08-26T10:15:51.181" v="172" actId="207"/>
          <ac:spMkLst>
            <pc:docMk/>
            <pc:sldMk cId="2397681769" sldId="382"/>
            <ac:spMk id="47" creationId="{93EF3C64-7A6C-4982-ACB6-C0E78D9C66D8}"/>
          </ac:spMkLst>
        </pc:spChg>
        <pc:spChg chg="mod">
          <ac:chgData name="Jens  Anslinger" userId="c3c06b4b-9c21-4c93-8765-d9e73b6cc1ec" providerId="ADAL" clId="{1F54BBFD-FFB1-433D-8FCF-C83846618F0A}" dt="2021-08-26T22:02:22.965" v="5267" actId="1036"/>
          <ac:spMkLst>
            <pc:docMk/>
            <pc:sldMk cId="2397681769" sldId="382"/>
            <ac:spMk id="49" creationId="{C1725D4C-D0DB-4AD2-9336-43DB4E3E14DC}"/>
          </ac:spMkLst>
        </pc:spChg>
        <pc:spChg chg="mod">
          <ac:chgData name="Jens  Anslinger" userId="c3c06b4b-9c21-4c93-8765-d9e73b6cc1ec" providerId="ADAL" clId="{1F54BBFD-FFB1-433D-8FCF-C83846618F0A}" dt="2021-08-26T22:02:22.965" v="5267" actId="1036"/>
          <ac:spMkLst>
            <pc:docMk/>
            <pc:sldMk cId="2397681769" sldId="382"/>
            <ac:spMk id="52" creationId="{3456535B-5E8A-475B-A18B-52FFAA12E631}"/>
          </ac:spMkLst>
        </pc:spChg>
        <pc:spChg chg="mod">
          <ac:chgData name="Jens  Anslinger" userId="c3c06b4b-9c21-4c93-8765-d9e73b6cc1ec" providerId="ADAL" clId="{1F54BBFD-FFB1-433D-8FCF-C83846618F0A}" dt="2021-08-26T22:02:22.965" v="5267" actId="1036"/>
          <ac:spMkLst>
            <pc:docMk/>
            <pc:sldMk cId="2397681769" sldId="382"/>
            <ac:spMk id="54" creationId="{51039CE6-F7B3-4ABA-8A1D-9B7D85CFE84C}"/>
          </ac:spMkLst>
        </pc:spChg>
        <pc:spChg chg="mod">
          <ac:chgData name="Jens  Anslinger" userId="c3c06b4b-9c21-4c93-8765-d9e73b6cc1ec" providerId="ADAL" clId="{1F54BBFD-FFB1-433D-8FCF-C83846618F0A}" dt="2021-08-26T22:02:22.965" v="5267" actId="1036"/>
          <ac:spMkLst>
            <pc:docMk/>
            <pc:sldMk cId="2397681769" sldId="382"/>
            <ac:spMk id="55" creationId="{C1CADA09-C62E-424B-BA7D-C1662A59ECC2}"/>
          </ac:spMkLst>
        </pc:spChg>
        <pc:spChg chg="mod">
          <ac:chgData name="Jens  Anslinger" userId="c3c06b4b-9c21-4c93-8765-d9e73b6cc1ec" providerId="ADAL" clId="{1F54BBFD-FFB1-433D-8FCF-C83846618F0A}" dt="2021-08-26T22:02:22.965" v="5267" actId="1036"/>
          <ac:spMkLst>
            <pc:docMk/>
            <pc:sldMk cId="2397681769" sldId="382"/>
            <ac:spMk id="57" creationId="{F836EE10-F630-4E3B-893C-02FA9FA46FEB}"/>
          </ac:spMkLst>
        </pc:spChg>
        <pc:spChg chg="mod">
          <ac:chgData name="Jens  Anslinger" userId="c3c06b4b-9c21-4c93-8765-d9e73b6cc1ec" providerId="ADAL" clId="{1F54BBFD-FFB1-433D-8FCF-C83846618F0A}" dt="2021-08-26T22:02:22.965" v="5267" actId="1036"/>
          <ac:spMkLst>
            <pc:docMk/>
            <pc:sldMk cId="2397681769" sldId="382"/>
            <ac:spMk id="58" creationId="{E4770365-BAB2-4417-BBA7-2FA4CE881C4A}"/>
          </ac:spMkLst>
        </pc:spChg>
        <pc:grpChg chg="mod">
          <ac:chgData name="Jens  Anslinger" userId="c3c06b4b-9c21-4c93-8765-d9e73b6cc1ec" providerId="ADAL" clId="{1F54BBFD-FFB1-433D-8FCF-C83846618F0A}" dt="2021-08-26T22:02:22.965" v="5267" actId="1036"/>
          <ac:grpSpMkLst>
            <pc:docMk/>
            <pc:sldMk cId="2397681769" sldId="382"/>
            <ac:grpSpMk id="38" creationId="{F5E8B778-6605-4039-886A-A2983F45B6A4}"/>
          </ac:grpSpMkLst>
        </pc:grpChg>
        <pc:picChg chg="mod">
          <ac:chgData name="Jens  Anslinger" userId="c3c06b4b-9c21-4c93-8765-d9e73b6cc1ec" providerId="ADAL" clId="{1F54BBFD-FFB1-433D-8FCF-C83846618F0A}" dt="2021-08-26T22:02:22.965" v="5267" actId="1036"/>
          <ac:picMkLst>
            <pc:docMk/>
            <pc:sldMk cId="2397681769" sldId="382"/>
            <ac:picMk id="51" creationId="{9745074D-02A3-44D6-A7D7-2AC48738DBD4}"/>
          </ac:picMkLst>
        </pc:picChg>
        <pc:cxnChg chg="mod">
          <ac:chgData name="Jens  Anslinger" userId="c3c06b4b-9c21-4c93-8765-d9e73b6cc1ec" providerId="ADAL" clId="{1F54BBFD-FFB1-433D-8FCF-C83846618F0A}" dt="2021-08-26T22:02:22.965" v="5267" actId="1036"/>
          <ac:cxnSpMkLst>
            <pc:docMk/>
            <pc:sldMk cId="2397681769" sldId="382"/>
            <ac:cxnSpMk id="48" creationId="{082FB099-B614-48D0-A9C1-02D9695BBFE6}"/>
          </ac:cxnSpMkLst>
        </pc:cxnChg>
        <pc:cxnChg chg="mod">
          <ac:chgData name="Jens  Anslinger" userId="c3c06b4b-9c21-4c93-8765-d9e73b6cc1ec" providerId="ADAL" clId="{1F54BBFD-FFB1-433D-8FCF-C83846618F0A}" dt="2021-08-26T22:02:22.965" v="5267" actId="1036"/>
          <ac:cxnSpMkLst>
            <pc:docMk/>
            <pc:sldMk cId="2397681769" sldId="382"/>
            <ac:cxnSpMk id="50" creationId="{4B0B1A3D-1078-4727-ACCF-28116014BBF6}"/>
          </ac:cxnSpMkLst>
        </pc:cxnChg>
        <pc:cxnChg chg="mod">
          <ac:chgData name="Jens  Anslinger" userId="c3c06b4b-9c21-4c93-8765-d9e73b6cc1ec" providerId="ADAL" clId="{1F54BBFD-FFB1-433D-8FCF-C83846618F0A}" dt="2021-08-26T22:02:22.965" v="5267" actId="1036"/>
          <ac:cxnSpMkLst>
            <pc:docMk/>
            <pc:sldMk cId="2397681769" sldId="382"/>
            <ac:cxnSpMk id="53" creationId="{BF4901E3-5FE0-464D-94E3-73F3F88F1242}"/>
          </ac:cxnSpMkLst>
        </pc:cxnChg>
      </pc:sldChg>
      <pc:sldChg chg="addSp delSp modSp add mod modNotesTx">
        <pc:chgData name="Jens  Anslinger" userId="c3c06b4b-9c21-4c93-8765-d9e73b6cc1ec" providerId="ADAL" clId="{1F54BBFD-FFB1-433D-8FCF-C83846618F0A}" dt="2021-08-26T10:23:39.084" v="352" actId="113"/>
        <pc:sldMkLst>
          <pc:docMk/>
          <pc:sldMk cId="250249270" sldId="383"/>
        </pc:sldMkLst>
        <pc:spChg chg="mod">
          <ac:chgData name="Jens  Anslinger" userId="c3c06b4b-9c21-4c93-8765-d9e73b6cc1ec" providerId="ADAL" clId="{1F54BBFD-FFB1-433D-8FCF-C83846618F0A}" dt="2021-08-26T10:22:02.320" v="287" actId="20577"/>
          <ac:spMkLst>
            <pc:docMk/>
            <pc:sldMk cId="250249270" sldId="383"/>
            <ac:spMk id="2" creationId="{9BDCBE1F-9E0F-45EA-9F9C-260E5AD565B8}"/>
          </ac:spMkLst>
        </pc:spChg>
        <pc:spChg chg="add mod">
          <ac:chgData name="Jens  Anslinger" userId="c3c06b4b-9c21-4c93-8765-d9e73b6cc1ec" providerId="ADAL" clId="{1F54BBFD-FFB1-433D-8FCF-C83846618F0A}" dt="2021-08-26T10:23:39.084" v="352" actId="113"/>
          <ac:spMkLst>
            <pc:docMk/>
            <pc:sldMk cId="250249270" sldId="383"/>
            <ac:spMk id="22" creationId="{A9CCE70E-A556-4BE4-8926-FF88878DC3A8}"/>
          </ac:spMkLst>
        </pc:spChg>
        <pc:spChg chg="add mod">
          <ac:chgData name="Jens  Anslinger" userId="c3c06b4b-9c21-4c93-8765-d9e73b6cc1ec" providerId="ADAL" clId="{1F54BBFD-FFB1-433D-8FCF-C83846618F0A}" dt="2021-08-26T10:23:39.084" v="352" actId="113"/>
          <ac:spMkLst>
            <pc:docMk/>
            <pc:sldMk cId="250249270" sldId="383"/>
            <ac:spMk id="23" creationId="{581CB37A-F1A3-41CC-BF21-30C50E6DA294}"/>
          </ac:spMkLst>
        </pc:spChg>
        <pc:spChg chg="add mod">
          <ac:chgData name="Jens  Anslinger" userId="c3c06b4b-9c21-4c93-8765-d9e73b6cc1ec" providerId="ADAL" clId="{1F54BBFD-FFB1-433D-8FCF-C83846618F0A}" dt="2021-08-26T10:23:39.084" v="352" actId="113"/>
          <ac:spMkLst>
            <pc:docMk/>
            <pc:sldMk cId="250249270" sldId="383"/>
            <ac:spMk id="24" creationId="{B306CEA2-68BD-4BCF-99F3-854D3AC8B3B9}"/>
          </ac:spMkLst>
        </pc:spChg>
        <pc:spChg chg="add mod">
          <ac:chgData name="Jens  Anslinger" userId="c3c06b4b-9c21-4c93-8765-d9e73b6cc1ec" providerId="ADAL" clId="{1F54BBFD-FFB1-433D-8FCF-C83846618F0A}" dt="2021-08-26T10:22:56.503" v="351" actId="1037"/>
          <ac:spMkLst>
            <pc:docMk/>
            <pc:sldMk cId="250249270" sldId="383"/>
            <ac:spMk id="27" creationId="{3219EC0A-0D42-46C2-8983-EA4EAABCFCC1}"/>
          </ac:spMkLst>
        </pc:spChg>
        <pc:spChg chg="add mod">
          <ac:chgData name="Jens  Anslinger" userId="c3c06b4b-9c21-4c93-8765-d9e73b6cc1ec" providerId="ADAL" clId="{1F54BBFD-FFB1-433D-8FCF-C83846618F0A}" dt="2021-08-26T10:22:56.503" v="351" actId="1037"/>
          <ac:spMkLst>
            <pc:docMk/>
            <pc:sldMk cId="250249270" sldId="383"/>
            <ac:spMk id="30" creationId="{F8D44ED6-91BF-4332-BFFA-263E340508BE}"/>
          </ac:spMkLst>
        </pc:spChg>
        <pc:spChg chg="add mod">
          <ac:chgData name="Jens  Anslinger" userId="c3c06b4b-9c21-4c93-8765-d9e73b6cc1ec" providerId="ADAL" clId="{1F54BBFD-FFB1-433D-8FCF-C83846618F0A}" dt="2021-08-26T10:22:56.503" v="351" actId="1037"/>
          <ac:spMkLst>
            <pc:docMk/>
            <pc:sldMk cId="250249270" sldId="383"/>
            <ac:spMk id="34" creationId="{89A51E4B-F2BC-4308-8B6D-FFE382640EE2}"/>
          </ac:spMkLst>
        </pc:spChg>
        <pc:spChg chg="add mod">
          <ac:chgData name="Jens  Anslinger" userId="c3c06b4b-9c21-4c93-8765-d9e73b6cc1ec" providerId="ADAL" clId="{1F54BBFD-FFB1-433D-8FCF-C83846618F0A}" dt="2021-08-26T10:22:56.503" v="351" actId="1037"/>
          <ac:spMkLst>
            <pc:docMk/>
            <pc:sldMk cId="250249270" sldId="383"/>
            <ac:spMk id="36" creationId="{8FD54657-1816-4892-9BB6-CFCF6B451A60}"/>
          </ac:spMkLst>
        </pc:spChg>
        <pc:spChg chg="add mod">
          <ac:chgData name="Jens  Anslinger" userId="c3c06b4b-9c21-4c93-8765-d9e73b6cc1ec" providerId="ADAL" clId="{1F54BBFD-FFB1-433D-8FCF-C83846618F0A}" dt="2021-08-26T10:22:56.503" v="351" actId="1037"/>
          <ac:spMkLst>
            <pc:docMk/>
            <pc:sldMk cId="250249270" sldId="383"/>
            <ac:spMk id="38" creationId="{A2CC904A-73D1-4A8A-9E0D-B2A639D73072}"/>
          </ac:spMkLst>
        </pc:spChg>
        <pc:spChg chg="add mod">
          <ac:chgData name="Jens  Anslinger" userId="c3c06b4b-9c21-4c93-8765-d9e73b6cc1ec" providerId="ADAL" clId="{1F54BBFD-FFB1-433D-8FCF-C83846618F0A}" dt="2021-08-26T10:22:56.503" v="351" actId="1037"/>
          <ac:spMkLst>
            <pc:docMk/>
            <pc:sldMk cId="250249270" sldId="383"/>
            <ac:spMk id="41" creationId="{262E714D-04E0-4E5E-BB9D-D51915561B41}"/>
          </ac:spMkLst>
        </pc:spChg>
        <pc:spChg chg="add mod">
          <ac:chgData name="Jens  Anslinger" userId="c3c06b4b-9c21-4c93-8765-d9e73b6cc1ec" providerId="ADAL" clId="{1F54BBFD-FFB1-433D-8FCF-C83846618F0A}" dt="2021-08-26T10:22:56.503" v="351" actId="1037"/>
          <ac:spMkLst>
            <pc:docMk/>
            <pc:sldMk cId="250249270" sldId="383"/>
            <ac:spMk id="42" creationId="{A24647E8-294D-477B-8FAA-9E66C9388001}"/>
          </ac:spMkLst>
        </pc:spChg>
        <pc:spChg chg="add mod">
          <ac:chgData name="Jens  Anslinger" userId="c3c06b4b-9c21-4c93-8765-d9e73b6cc1ec" providerId="ADAL" clId="{1F54BBFD-FFB1-433D-8FCF-C83846618F0A}" dt="2021-08-26T10:22:56.503" v="351" actId="1037"/>
          <ac:spMkLst>
            <pc:docMk/>
            <pc:sldMk cId="250249270" sldId="383"/>
            <ac:spMk id="44" creationId="{E0317E2B-19B9-4709-9124-C734A5553B8E}"/>
          </ac:spMkLst>
        </pc:spChg>
        <pc:spChg chg="del">
          <ac:chgData name="Jens  Anslinger" userId="c3c06b4b-9c21-4c93-8765-d9e73b6cc1ec" providerId="ADAL" clId="{1F54BBFD-FFB1-433D-8FCF-C83846618F0A}" dt="2021-08-26T10:21:48.758" v="268" actId="478"/>
          <ac:spMkLst>
            <pc:docMk/>
            <pc:sldMk cId="250249270" sldId="383"/>
            <ac:spMk id="59" creationId="{3446F5AC-385E-43E1-BED1-188B551AAD26}"/>
          </ac:spMkLst>
        </pc:spChg>
        <pc:spChg chg="del">
          <ac:chgData name="Jens  Anslinger" userId="c3c06b4b-9c21-4c93-8765-d9e73b6cc1ec" providerId="ADAL" clId="{1F54BBFD-FFB1-433D-8FCF-C83846618F0A}" dt="2021-08-26T10:21:48.758" v="268" actId="478"/>
          <ac:spMkLst>
            <pc:docMk/>
            <pc:sldMk cId="250249270" sldId="383"/>
            <ac:spMk id="60" creationId="{5A4C472F-5A0A-46EC-86E4-F9CC34D85A71}"/>
          </ac:spMkLst>
        </pc:spChg>
        <pc:spChg chg="del">
          <ac:chgData name="Jens  Anslinger" userId="c3c06b4b-9c21-4c93-8765-d9e73b6cc1ec" providerId="ADAL" clId="{1F54BBFD-FFB1-433D-8FCF-C83846618F0A}" dt="2021-08-26T10:21:48.758" v="268" actId="478"/>
          <ac:spMkLst>
            <pc:docMk/>
            <pc:sldMk cId="250249270" sldId="383"/>
            <ac:spMk id="69" creationId="{C24F452B-1CD2-46F7-989F-180DD31F4F79}"/>
          </ac:spMkLst>
        </pc:spChg>
        <pc:spChg chg="del">
          <ac:chgData name="Jens  Anslinger" userId="c3c06b4b-9c21-4c93-8765-d9e73b6cc1ec" providerId="ADAL" clId="{1F54BBFD-FFB1-433D-8FCF-C83846618F0A}" dt="2021-08-26T10:21:48.758" v="268" actId="478"/>
          <ac:spMkLst>
            <pc:docMk/>
            <pc:sldMk cId="250249270" sldId="383"/>
            <ac:spMk id="70" creationId="{70603302-6001-4970-B587-D67ACB5091FE}"/>
          </ac:spMkLst>
        </pc:spChg>
        <pc:spChg chg="del">
          <ac:chgData name="Jens  Anslinger" userId="c3c06b4b-9c21-4c93-8765-d9e73b6cc1ec" providerId="ADAL" clId="{1F54BBFD-FFB1-433D-8FCF-C83846618F0A}" dt="2021-08-26T10:21:48.758" v="268" actId="478"/>
          <ac:spMkLst>
            <pc:docMk/>
            <pc:sldMk cId="250249270" sldId="383"/>
            <ac:spMk id="74" creationId="{29DE6A6A-77F6-4D59-ACCF-999058AC3422}"/>
          </ac:spMkLst>
        </pc:spChg>
        <pc:spChg chg="del">
          <ac:chgData name="Jens  Anslinger" userId="c3c06b4b-9c21-4c93-8765-d9e73b6cc1ec" providerId="ADAL" clId="{1F54BBFD-FFB1-433D-8FCF-C83846618F0A}" dt="2021-08-26T10:21:48.758" v="268" actId="478"/>
          <ac:spMkLst>
            <pc:docMk/>
            <pc:sldMk cId="250249270" sldId="383"/>
            <ac:spMk id="76" creationId="{F147A034-51DF-4AC7-B7AA-26983DCF6D52}"/>
          </ac:spMkLst>
        </pc:spChg>
        <pc:spChg chg="del">
          <ac:chgData name="Jens  Anslinger" userId="c3c06b4b-9c21-4c93-8765-d9e73b6cc1ec" providerId="ADAL" clId="{1F54BBFD-FFB1-433D-8FCF-C83846618F0A}" dt="2021-08-26T10:21:48.758" v="268" actId="478"/>
          <ac:spMkLst>
            <pc:docMk/>
            <pc:sldMk cId="250249270" sldId="383"/>
            <ac:spMk id="77" creationId="{5AE1980C-4994-4857-A1EC-CA0A3F1CBE7B}"/>
          </ac:spMkLst>
        </pc:spChg>
        <pc:grpChg chg="del">
          <ac:chgData name="Jens  Anslinger" userId="c3c06b4b-9c21-4c93-8765-d9e73b6cc1ec" providerId="ADAL" clId="{1F54BBFD-FFB1-433D-8FCF-C83846618F0A}" dt="2021-08-26T10:21:48.758" v="268" actId="478"/>
          <ac:grpSpMkLst>
            <pc:docMk/>
            <pc:sldMk cId="250249270" sldId="383"/>
            <ac:grpSpMk id="62" creationId="{1A3A1D02-9D1E-4518-A43E-BA8E157CA77A}"/>
          </ac:grpSpMkLst>
        </pc:grpChg>
        <pc:grpChg chg="del">
          <ac:chgData name="Jens  Anslinger" userId="c3c06b4b-9c21-4c93-8765-d9e73b6cc1ec" providerId="ADAL" clId="{1F54BBFD-FFB1-433D-8FCF-C83846618F0A}" dt="2021-08-26T10:21:48.758" v="268" actId="478"/>
          <ac:grpSpMkLst>
            <pc:docMk/>
            <pc:sldMk cId="250249270" sldId="383"/>
            <ac:grpSpMk id="71" creationId="{9C6AB144-26AE-453D-9FFD-889138E5608C}"/>
          </ac:grpSpMkLst>
        </pc:grpChg>
        <pc:picChg chg="del">
          <ac:chgData name="Jens  Anslinger" userId="c3c06b4b-9c21-4c93-8765-d9e73b6cc1ec" providerId="ADAL" clId="{1F54BBFD-FFB1-433D-8FCF-C83846618F0A}" dt="2021-08-26T10:21:48.758" v="268" actId="478"/>
          <ac:picMkLst>
            <pc:docMk/>
            <pc:sldMk cId="250249270" sldId="383"/>
            <ac:picMk id="61" creationId="{B28C8AB8-33DC-4B38-A238-305B6D675827}"/>
          </ac:picMkLst>
        </pc:picChg>
        <pc:picChg chg="del">
          <ac:chgData name="Jens  Anslinger" userId="c3c06b4b-9c21-4c93-8765-d9e73b6cc1ec" providerId="ADAL" clId="{1F54BBFD-FFB1-433D-8FCF-C83846618F0A}" dt="2021-08-26T10:21:48.758" v="268" actId="478"/>
          <ac:picMkLst>
            <pc:docMk/>
            <pc:sldMk cId="250249270" sldId="383"/>
            <ac:picMk id="78" creationId="{C790BB56-9B38-4BC2-8C6E-F2F6BF5B4F99}"/>
          </ac:picMkLst>
        </pc:picChg>
        <pc:cxnChg chg="add mod">
          <ac:chgData name="Jens  Anslinger" userId="c3c06b4b-9c21-4c93-8765-d9e73b6cc1ec" providerId="ADAL" clId="{1F54BBFD-FFB1-433D-8FCF-C83846618F0A}" dt="2021-08-26T10:22:56.503" v="351" actId="1037"/>
          <ac:cxnSpMkLst>
            <pc:docMk/>
            <pc:sldMk cId="250249270" sldId="383"/>
            <ac:cxnSpMk id="25" creationId="{BD0E0C78-5D56-4C6A-B125-5DD82709C13F}"/>
          </ac:cxnSpMkLst>
        </pc:cxnChg>
        <pc:cxnChg chg="add mod">
          <ac:chgData name="Jens  Anslinger" userId="c3c06b4b-9c21-4c93-8765-d9e73b6cc1ec" providerId="ADAL" clId="{1F54BBFD-FFB1-433D-8FCF-C83846618F0A}" dt="2021-08-26T10:22:56.503" v="351" actId="1037"/>
          <ac:cxnSpMkLst>
            <pc:docMk/>
            <pc:sldMk cId="250249270" sldId="383"/>
            <ac:cxnSpMk id="26" creationId="{597C4F69-0849-477A-9AAF-C7A105395F54}"/>
          </ac:cxnSpMkLst>
        </pc:cxnChg>
        <pc:cxnChg chg="add mod">
          <ac:chgData name="Jens  Anslinger" userId="c3c06b4b-9c21-4c93-8765-d9e73b6cc1ec" providerId="ADAL" clId="{1F54BBFD-FFB1-433D-8FCF-C83846618F0A}" dt="2021-08-26T10:22:56.503" v="351" actId="1037"/>
          <ac:cxnSpMkLst>
            <pc:docMk/>
            <pc:sldMk cId="250249270" sldId="383"/>
            <ac:cxnSpMk id="28" creationId="{15D8D05A-ACB4-48D1-B76B-1B7E5965C48C}"/>
          </ac:cxnSpMkLst>
        </pc:cxnChg>
        <pc:cxnChg chg="add mod">
          <ac:chgData name="Jens  Anslinger" userId="c3c06b4b-9c21-4c93-8765-d9e73b6cc1ec" providerId="ADAL" clId="{1F54BBFD-FFB1-433D-8FCF-C83846618F0A}" dt="2021-08-26T10:22:56.503" v="351" actId="1037"/>
          <ac:cxnSpMkLst>
            <pc:docMk/>
            <pc:sldMk cId="250249270" sldId="383"/>
            <ac:cxnSpMk id="29" creationId="{7DB8C231-EAC4-459F-973F-0E22EDFCB3D0}"/>
          </ac:cxnSpMkLst>
        </pc:cxnChg>
        <pc:cxnChg chg="add mod">
          <ac:chgData name="Jens  Anslinger" userId="c3c06b4b-9c21-4c93-8765-d9e73b6cc1ec" providerId="ADAL" clId="{1F54BBFD-FFB1-433D-8FCF-C83846618F0A}" dt="2021-08-26T10:22:56.503" v="351" actId="1037"/>
          <ac:cxnSpMkLst>
            <pc:docMk/>
            <pc:sldMk cId="250249270" sldId="383"/>
            <ac:cxnSpMk id="31" creationId="{0415F197-0481-43A3-8D19-A1A28D1EAE7E}"/>
          </ac:cxnSpMkLst>
        </pc:cxnChg>
        <pc:cxnChg chg="add mod">
          <ac:chgData name="Jens  Anslinger" userId="c3c06b4b-9c21-4c93-8765-d9e73b6cc1ec" providerId="ADAL" clId="{1F54BBFD-FFB1-433D-8FCF-C83846618F0A}" dt="2021-08-26T10:22:56.503" v="351" actId="1037"/>
          <ac:cxnSpMkLst>
            <pc:docMk/>
            <pc:sldMk cId="250249270" sldId="383"/>
            <ac:cxnSpMk id="32" creationId="{59888525-0771-4363-A98C-00D286CE066C}"/>
          </ac:cxnSpMkLst>
        </pc:cxnChg>
        <pc:cxnChg chg="add mod">
          <ac:chgData name="Jens  Anslinger" userId="c3c06b4b-9c21-4c93-8765-d9e73b6cc1ec" providerId="ADAL" clId="{1F54BBFD-FFB1-433D-8FCF-C83846618F0A}" dt="2021-08-26T10:22:56.503" v="351" actId="1037"/>
          <ac:cxnSpMkLst>
            <pc:docMk/>
            <pc:sldMk cId="250249270" sldId="383"/>
            <ac:cxnSpMk id="33" creationId="{2AAD0670-B78C-4FCB-AB07-E01EA6576E24}"/>
          </ac:cxnSpMkLst>
        </pc:cxnChg>
        <pc:cxnChg chg="add mod">
          <ac:chgData name="Jens  Anslinger" userId="c3c06b4b-9c21-4c93-8765-d9e73b6cc1ec" providerId="ADAL" clId="{1F54BBFD-FFB1-433D-8FCF-C83846618F0A}" dt="2021-08-26T10:22:56.503" v="351" actId="1037"/>
          <ac:cxnSpMkLst>
            <pc:docMk/>
            <pc:sldMk cId="250249270" sldId="383"/>
            <ac:cxnSpMk id="35" creationId="{A930FB1F-74ED-4692-8084-51D0F5A93B3E}"/>
          </ac:cxnSpMkLst>
        </pc:cxnChg>
        <pc:cxnChg chg="add mod">
          <ac:chgData name="Jens  Anslinger" userId="c3c06b4b-9c21-4c93-8765-d9e73b6cc1ec" providerId="ADAL" clId="{1F54BBFD-FFB1-433D-8FCF-C83846618F0A}" dt="2021-08-26T10:22:56.503" v="351" actId="1037"/>
          <ac:cxnSpMkLst>
            <pc:docMk/>
            <pc:sldMk cId="250249270" sldId="383"/>
            <ac:cxnSpMk id="37" creationId="{50ABD301-6CB2-4D52-8D92-8018C475866C}"/>
          </ac:cxnSpMkLst>
        </pc:cxnChg>
        <pc:cxnChg chg="add mod">
          <ac:chgData name="Jens  Anslinger" userId="c3c06b4b-9c21-4c93-8765-d9e73b6cc1ec" providerId="ADAL" clId="{1F54BBFD-FFB1-433D-8FCF-C83846618F0A}" dt="2021-08-26T10:22:56.503" v="351" actId="1037"/>
          <ac:cxnSpMkLst>
            <pc:docMk/>
            <pc:sldMk cId="250249270" sldId="383"/>
            <ac:cxnSpMk id="39" creationId="{BBEA2D4B-6FDE-4A61-98AC-1DD023C63FE5}"/>
          </ac:cxnSpMkLst>
        </pc:cxnChg>
        <pc:cxnChg chg="add mod">
          <ac:chgData name="Jens  Anslinger" userId="c3c06b4b-9c21-4c93-8765-d9e73b6cc1ec" providerId="ADAL" clId="{1F54BBFD-FFB1-433D-8FCF-C83846618F0A}" dt="2021-08-26T10:22:56.503" v="351" actId="1037"/>
          <ac:cxnSpMkLst>
            <pc:docMk/>
            <pc:sldMk cId="250249270" sldId="383"/>
            <ac:cxnSpMk id="40" creationId="{DDAD1D3E-1A23-46DD-9730-B9A004AE643C}"/>
          </ac:cxnSpMkLst>
        </pc:cxnChg>
        <pc:cxnChg chg="add mod">
          <ac:chgData name="Jens  Anslinger" userId="c3c06b4b-9c21-4c93-8765-d9e73b6cc1ec" providerId="ADAL" clId="{1F54BBFD-FFB1-433D-8FCF-C83846618F0A}" dt="2021-08-26T10:22:56.503" v="351" actId="1037"/>
          <ac:cxnSpMkLst>
            <pc:docMk/>
            <pc:sldMk cId="250249270" sldId="383"/>
            <ac:cxnSpMk id="43" creationId="{8B203E71-5C48-4614-93D3-EC7A7C52F645}"/>
          </ac:cxnSpMkLst>
        </pc:cxnChg>
        <pc:cxnChg chg="del">
          <ac:chgData name="Jens  Anslinger" userId="c3c06b4b-9c21-4c93-8765-d9e73b6cc1ec" providerId="ADAL" clId="{1F54BBFD-FFB1-433D-8FCF-C83846618F0A}" dt="2021-08-26T10:21:48.758" v="268" actId="478"/>
          <ac:cxnSpMkLst>
            <pc:docMk/>
            <pc:sldMk cId="250249270" sldId="383"/>
            <ac:cxnSpMk id="66" creationId="{DEC92243-A73C-4CBC-8F64-E269AE8FFBFA}"/>
          </ac:cxnSpMkLst>
        </pc:cxnChg>
        <pc:cxnChg chg="del">
          <ac:chgData name="Jens  Anslinger" userId="c3c06b4b-9c21-4c93-8765-d9e73b6cc1ec" providerId="ADAL" clId="{1F54BBFD-FFB1-433D-8FCF-C83846618F0A}" dt="2021-08-26T10:21:48.758" v="268" actId="478"/>
          <ac:cxnSpMkLst>
            <pc:docMk/>
            <pc:sldMk cId="250249270" sldId="383"/>
            <ac:cxnSpMk id="67" creationId="{C3BB8331-7BFC-413B-9815-30244BC4D04C}"/>
          </ac:cxnSpMkLst>
        </pc:cxnChg>
        <pc:cxnChg chg="del mod">
          <ac:chgData name="Jens  Anslinger" userId="c3c06b4b-9c21-4c93-8765-d9e73b6cc1ec" providerId="ADAL" clId="{1F54BBFD-FFB1-433D-8FCF-C83846618F0A}" dt="2021-08-26T10:21:48.758" v="268" actId="478"/>
          <ac:cxnSpMkLst>
            <pc:docMk/>
            <pc:sldMk cId="250249270" sldId="383"/>
            <ac:cxnSpMk id="68" creationId="{D262C63D-2865-491C-89DE-2FF1BC102F7F}"/>
          </ac:cxnSpMkLst>
        </pc:cxnChg>
        <pc:cxnChg chg="del mod">
          <ac:chgData name="Jens  Anslinger" userId="c3c06b4b-9c21-4c93-8765-d9e73b6cc1ec" providerId="ADAL" clId="{1F54BBFD-FFB1-433D-8FCF-C83846618F0A}" dt="2021-08-26T10:21:48.758" v="268" actId="478"/>
          <ac:cxnSpMkLst>
            <pc:docMk/>
            <pc:sldMk cId="250249270" sldId="383"/>
            <ac:cxnSpMk id="75" creationId="{267BC363-B257-45AB-8333-9D698E6CC098}"/>
          </ac:cxnSpMkLst>
        </pc:cxnChg>
      </pc:sldChg>
      <pc:sldChg chg="addSp modSp add mod ord">
        <pc:chgData name="Jens  Anslinger" userId="c3c06b4b-9c21-4c93-8765-d9e73b6cc1ec" providerId="ADAL" clId="{1F54BBFD-FFB1-433D-8FCF-C83846618F0A}" dt="2021-08-27T15:46:56.544" v="14625" actId="1076"/>
        <pc:sldMkLst>
          <pc:docMk/>
          <pc:sldMk cId="2051086555" sldId="384"/>
        </pc:sldMkLst>
        <pc:spChg chg="add mod">
          <ac:chgData name="Jens  Anslinger" userId="c3c06b4b-9c21-4c93-8765-d9e73b6cc1ec" providerId="ADAL" clId="{1F54BBFD-FFB1-433D-8FCF-C83846618F0A}" dt="2021-08-27T15:46:56.544" v="14625" actId="1076"/>
          <ac:spMkLst>
            <pc:docMk/>
            <pc:sldMk cId="2051086555" sldId="384"/>
            <ac:spMk id="3" creationId="{29734479-7D27-4F49-8BCE-C716DC4BCCA9}"/>
          </ac:spMkLst>
        </pc:spChg>
      </pc:sldChg>
      <pc:sldChg chg="addSp delSp modSp add mod modNotesTx">
        <pc:chgData name="Jens  Anslinger" userId="c3c06b4b-9c21-4c93-8765-d9e73b6cc1ec" providerId="ADAL" clId="{1F54BBFD-FFB1-433D-8FCF-C83846618F0A}" dt="2021-08-27T15:50:21.255" v="14762" actId="14100"/>
        <pc:sldMkLst>
          <pc:docMk/>
          <pc:sldMk cId="3943472276" sldId="385"/>
        </pc:sldMkLst>
        <pc:spChg chg="add mod">
          <ac:chgData name="Jens  Anslinger" userId="c3c06b4b-9c21-4c93-8765-d9e73b6cc1ec" providerId="ADAL" clId="{1F54BBFD-FFB1-433D-8FCF-C83846618F0A}" dt="2021-08-27T15:49:44.790" v="14758" actId="1076"/>
          <ac:spMkLst>
            <pc:docMk/>
            <pc:sldMk cId="3943472276" sldId="385"/>
            <ac:spMk id="3" creationId="{64D5A0D0-6529-477A-95A1-92F4AAB26B0B}"/>
          </ac:spMkLst>
        </pc:spChg>
        <pc:spChg chg="add mod">
          <ac:chgData name="Jens  Anslinger" userId="c3c06b4b-9c21-4c93-8765-d9e73b6cc1ec" providerId="ADAL" clId="{1F54BBFD-FFB1-433D-8FCF-C83846618F0A}" dt="2021-08-26T22:37:05.677" v="6621" actId="1076"/>
          <ac:spMkLst>
            <pc:docMk/>
            <pc:sldMk cId="3943472276" sldId="385"/>
            <ac:spMk id="5" creationId="{6AE9D7D5-2825-4E41-9A88-FE5FEB4748E4}"/>
          </ac:spMkLst>
        </pc:spChg>
        <pc:spChg chg="add mod">
          <ac:chgData name="Jens  Anslinger" userId="c3c06b4b-9c21-4c93-8765-d9e73b6cc1ec" providerId="ADAL" clId="{1F54BBFD-FFB1-433D-8FCF-C83846618F0A}" dt="2021-08-27T15:50:21.255" v="14762" actId="14100"/>
          <ac:spMkLst>
            <pc:docMk/>
            <pc:sldMk cId="3943472276" sldId="385"/>
            <ac:spMk id="6" creationId="{25C1072E-4373-426E-9E40-9A93F0F2D37E}"/>
          </ac:spMkLst>
        </pc:spChg>
        <pc:spChg chg="add mod">
          <ac:chgData name="Jens  Anslinger" userId="c3c06b4b-9c21-4c93-8765-d9e73b6cc1ec" providerId="ADAL" clId="{1F54BBFD-FFB1-433D-8FCF-C83846618F0A}" dt="2021-08-26T22:35:27.219" v="6594" actId="113"/>
          <ac:spMkLst>
            <pc:docMk/>
            <pc:sldMk cId="3943472276" sldId="385"/>
            <ac:spMk id="7" creationId="{816D42D6-710D-4DD3-A722-22CAB6AE4305}"/>
          </ac:spMkLst>
        </pc:spChg>
        <pc:spChg chg="add mod">
          <ac:chgData name="Jens  Anslinger" userId="c3c06b4b-9c21-4c93-8765-d9e73b6cc1ec" providerId="ADAL" clId="{1F54BBFD-FFB1-433D-8FCF-C83846618F0A}" dt="2021-08-26T22:35:31.690" v="6595" actId="113"/>
          <ac:spMkLst>
            <pc:docMk/>
            <pc:sldMk cId="3943472276" sldId="385"/>
            <ac:spMk id="8" creationId="{03CA2FC7-05AB-4973-B160-824B3EFC6868}"/>
          </ac:spMkLst>
        </pc:spChg>
        <pc:spChg chg="add mod">
          <ac:chgData name="Jens  Anslinger" userId="c3c06b4b-9c21-4c93-8765-d9e73b6cc1ec" providerId="ADAL" clId="{1F54BBFD-FFB1-433D-8FCF-C83846618F0A}" dt="2021-08-26T22:35:42.174" v="6598" actId="20577"/>
          <ac:spMkLst>
            <pc:docMk/>
            <pc:sldMk cId="3943472276" sldId="385"/>
            <ac:spMk id="9" creationId="{BA8C8622-5130-484F-A3E3-F4534CA72506}"/>
          </ac:spMkLst>
        </pc:spChg>
        <pc:spChg chg="add mod">
          <ac:chgData name="Jens  Anslinger" userId="c3c06b4b-9c21-4c93-8765-d9e73b6cc1ec" providerId="ADAL" clId="{1F54BBFD-FFB1-433D-8FCF-C83846618F0A}" dt="2021-08-27T15:50:14.803" v="14761" actId="12"/>
          <ac:spMkLst>
            <pc:docMk/>
            <pc:sldMk cId="3943472276" sldId="385"/>
            <ac:spMk id="10" creationId="{E9E6C725-C6A8-4195-B577-E5A7B1CA577C}"/>
          </ac:spMkLst>
        </pc:spChg>
        <pc:spChg chg="add mod">
          <ac:chgData name="Jens  Anslinger" userId="c3c06b4b-9c21-4c93-8765-d9e73b6cc1ec" providerId="ADAL" clId="{1F54BBFD-FFB1-433D-8FCF-C83846618F0A}" dt="2021-08-26T22:48:34.822" v="7580" actId="20577"/>
          <ac:spMkLst>
            <pc:docMk/>
            <pc:sldMk cId="3943472276" sldId="385"/>
            <ac:spMk id="11" creationId="{9F9B9C9B-A6BB-4DB9-817C-959935908756}"/>
          </ac:spMkLst>
        </pc:spChg>
        <pc:spChg chg="add mod">
          <ac:chgData name="Jens  Anslinger" userId="c3c06b4b-9c21-4c93-8765-d9e73b6cc1ec" providerId="ADAL" clId="{1F54BBFD-FFB1-433D-8FCF-C83846618F0A}" dt="2021-08-26T22:51:20.758" v="7828" actId="1076"/>
          <ac:spMkLst>
            <pc:docMk/>
            <pc:sldMk cId="3943472276" sldId="385"/>
            <ac:spMk id="12" creationId="{BEE1EFEC-B359-43A2-B5C9-AB6CAFA5E1C6}"/>
          </ac:spMkLst>
        </pc:spChg>
        <pc:spChg chg="del">
          <ac:chgData name="Jens  Anslinger" userId="c3c06b4b-9c21-4c93-8765-d9e73b6cc1ec" providerId="ADAL" clId="{1F54BBFD-FFB1-433D-8FCF-C83846618F0A}" dt="2021-08-26T22:03:22.183" v="5309" actId="478"/>
          <ac:spMkLst>
            <pc:docMk/>
            <pc:sldMk cId="3943472276" sldId="385"/>
            <ac:spMk id="20" creationId="{F052F35B-D409-4160-9D23-E03A633AF39C}"/>
          </ac:spMkLst>
        </pc:spChg>
        <pc:graphicFrameChg chg="add del mod modGraphic">
          <ac:chgData name="Jens  Anslinger" userId="c3c06b4b-9c21-4c93-8765-d9e73b6cc1ec" providerId="ADAL" clId="{1F54BBFD-FFB1-433D-8FCF-C83846618F0A}" dt="2021-08-26T22:32:49.832" v="6577" actId="478"/>
          <ac:graphicFrameMkLst>
            <pc:docMk/>
            <pc:sldMk cId="3943472276" sldId="385"/>
            <ac:graphicFrameMk id="3" creationId="{122B5690-13AC-486B-AE3E-B3CC6AE5D226}"/>
          </ac:graphicFrameMkLst>
        </pc:graphicFrameChg>
        <pc:picChg chg="add mod">
          <ac:chgData name="Jens  Anslinger" userId="c3c06b4b-9c21-4c93-8765-d9e73b6cc1ec" providerId="ADAL" clId="{1F54BBFD-FFB1-433D-8FCF-C83846618F0A}" dt="2021-08-26T22:51:42.113" v="7830" actId="1440"/>
          <ac:picMkLst>
            <pc:docMk/>
            <pc:sldMk cId="3943472276" sldId="385"/>
            <ac:picMk id="4" creationId="{11400654-2816-4F4C-ABE7-559A6C01A1F2}"/>
          </ac:picMkLst>
        </pc:picChg>
        <pc:picChg chg="del">
          <ac:chgData name="Jens  Anslinger" userId="c3c06b4b-9c21-4c93-8765-d9e73b6cc1ec" providerId="ADAL" clId="{1F54BBFD-FFB1-433D-8FCF-C83846618F0A}" dt="2021-08-26T22:03:22.780" v="5310" actId="478"/>
          <ac:picMkLst>
            <pc:docMk/>
            <pc:sldMk cId="3943472276" sldId="385"/>
            <ac:picMk id="26627" creationId="{00000000-0000-0000-0000-000000000000}"/>
          </ac:picMkLst>
        </pc:picChg>
      </pc:sldChg>
      <pc:sldChg chg="addSp modSp add mod modNotesTx">
        <pc:chgData name="Jens  Anslinger" userId="c3c06b4b-9c21-4c93-8765-d9e73b6cc1ec" providerId="ADAL" clId="{1F54BBFD-FFB1-433D-8FCF-C83846618F0A}" dt="2021-08-26T22:47:06.781" v="7532" actId="20577"/>
        <pc:sldMkLst>
          <pc:docMk/>
          <pc:sldMk cId="1950609414" sldId="386"/>
        </pc:sldMkLst>
        <pc:spChg chg="mod">
          <ac:chgData name="Jens  Anslinger" userId="c3c06b4b-9c21-4c93-8765-d9e73b6cc1ec" providerId="ADAL" clId="{1F54BBFD-FFB1-433D-8FCF-C83846618F0A}" dt="2021-08-26T22:25:46.246" v="6289" actId="20577"/>
          <ac:spMkLst>
            <pc:docMk/>
            <pc:sldMk cId="1950609414" sldId="386"/>
            <ac:spMk id="2" creationId="{9BDCBE1F-9E0F-45EA-9F9C-260E5AD565B8}"/>
          </ac:spMkLst>
        </pc:spChg>
        <pc:graphicFrameChg chg="add mod modGraphic">
          <ac:chgData name="Jens  Anslinger" userId="c3c06b4b-9c21-4c93-8765-d9e73b6cc1ec" providerId="ADAL" clId="{1F54BBFD-FFB1-433D-8FCF-C83846618F0A}" dt="2021-08-26T22:18:59.468" v="6116" actId="14734"/>
          <ac:graphicFrameMkLst>
            <pc:docMk/>
            <pc:sldMk cId="1950609414" sldId="386"/>
            <ac:graphicFrameMk id="3" creationId="{D732CA22-51E3-438C-9732-F507BA27E177}"/>
          </ac:graphicFrameMkLst>
        </pc:graphicFrameChg>
        <pc:graphicFrameChg chg="add mod modGraphic">
          <ac:chgData name="Jens  Anslinger" userId="c3c06b4b-9c21-4c93-8765-d9e73b6cc1ec" providerId="ADAL" clId="{1F54BBFD-FFB1-433D-8FCF-C83846618F0A}" dt="2021-08-26T22:25:24.760" v="6278" actId="403"/>
          <ac:graphicFrameMkLst>
            <pc:docMk/>
            <pc:sldMk cId="1950609414" sldId="386"/>
            <ac:graphicFrameMk id="4" creationId="{7C4AF49D-5DF8-4B07-848E-A00BA54AF2D5}"/>
          </ac:graphicFrameMkLst>
        </pc:graphicFrameChg>
      </pc:sldChg>
      <pc:sldChg chg="addSp modSp add mod">
        <pc:chgData name="Jens  Anslinger" userId="c3c06b4b-9c21-4c93-8765-d9e73b6cc1ec" providerId="ADAL" clId="{1F54BBFD-FFB1-433D-8FCF-C83846618F0A}" dt="2021-08-26T22:52:51.243" v="7856" actId="1076"/>
        <pc:sldMkLst>
          <pc:docMk/>
          <pc:sldMk cId="1070181723" sldId="387"/>
        </pc:sldMkLst>
        <pc:spChg chg="mod">
          <ac:chgData name="Jens  Anslinger" userId="c3c06b4b-9c21-4c93-8765-d9e73b6cc1ec" providerId="ADAL" clId="{1F54BBFD-FFB1-433D-8FCF-C83846618F0A}" dt="2021-08-26T22:52:27.234" v="7851" actId="20577"/>
          <ac:spMkLst>
            <pc:docMk/>
            <pc:sldMk cId="1070181723" sldId="387"/>
            <ac:spMk id="2" creationId="{9BDCBE1F-9E0F-45EA-9F9C-260E5AD565B8}"/>
          </ac:spMkLst>
        </pc:spChg>
        <pc:picChg chg="add mod">
          <ac:chgData name="Jens  Anslinger" userId="c3c06b4b-9c21-4c93-8765-d9e73b6cc1ec" providerId="ADAL" clId="{1F54BBFD-FFB1-433D-8FCF-C83846618F0A}" dt="2021-08-26T22:52:51.243" v="7856" actId="1076"/>
          <ac:picMkLst>
            <pc:docMk/>
            <pc:sldMk cId="1070181723" sldId="387"/>
            <ac:picMk id="3" creationId="{66DD255A-14B6-4B35-A2FF-23947B748C41}"/>
          </ac:picMkLst>
        </pc:picChg>
      </pc:sldChg>
      <pc:sldChg chg="addSp delSp modSp add mod">
        <pc:chgData name="Jens  Anslinger" userId="c3c06b4b-9c21-4c93-8765-d9e73b6cc1ec" providerId="ADAL" clId="{1F54BBFD-FFB1-433D-8FCF-C83846618F0A}" dt="2021-08-26T22:56:10.263" v="7899" actId="1076"/>
        <pc:sldMkLst>
          <pc:docMk/>
          <pc:sldMk cId="2776709606" sldId="388"/>
        </pc:sldMkLst>
        <pc:spChg chg="mod">
          <ac:chgData name="Jens  Anslinger" userId="c3c06b4b-9c21-4c93-8765-d9e73b6cc1ec" providerId="ADAL" clId="{1F54BBFD-FFB1-433D-8FCF-C83846618F0A}" dt="2021-08-26T22:56:04.398" v="7898" actId="20577"/>
          <ac:spMkLst>
            <pc:docMk/>
            <pc:sldMk cId="2776709606" sldId="388"/>
            <ac:spMk id="2" creationId="{9BDCBE1F-9E0F-45EA-9F9C-260E5AD565B8}"/>
          </ac:spMkLst>
        </pc:spChg>
        <pc:graphicFrameChg chg="add mod modGraphic">
          <ac:chgData name="Jens  Anslinger" userId="c3c06b4b-9c21-4c93-8765-d9e73b6cc1ec" providerId="ADAL" clId="{1F54BBFD-FFB1-433D-8FCF-C83846618F0A}" dt="2021-08-26T22:56:10.263" v="7899" actId="1076"/>
          <ac:graphicFrameMkLst>
            <pc:docMk/>
            <pc:sldMk cId="2776709606" sldId="388"/>
            <ac:graphicFrameMk id="4" creationId="{28196E9C-0B10-4E2E-B59D-9483B89DCF56}"/>
          </ac:graphicFrameMkLst>
        </pc:graphicFrameChg>
        <pc:picChg chg="del">
          <ac:chgData name="Jens  Anslinger" userId="c3c06b4b-9c21-4c93-8765-d9e73b6cc1ec" providerId="ADAL" clId="{1F54BBFD-FFB1-433D-8FCF-C83846618F0A}" dt="2021-08-26T22:53:34.943" v="7858" actId="478"/>
          <ac:picMkLst>
            <pc:docMk/>
            <pc:sldMk cId="2776709606" sldId="388"/>
            <ac:picMk id="3" creationId="{66DD255A-14B6-4B35-A2FF-23947B748C41}"/>
          </ac:picMkLst>
        </pc:picChg>
      </pc:sldChg>
      <pc:sldChg chg="addSp delSp modSp add mod ord modNotesTx">
        <pc:chgData name="Jens  Anslinger" userId="c3c06b4b-9c21-4c93-8765-d9e73b6cc1ec" providerId="ADAL" clId="{1F54BBFD-FFB1-433D-8FCF-C83846618F0A}" dt="2021-08-27T15:57:27.313" v="14900" actId="1076"/>
        <pc:sldMkLst>
          <pc:docMk/>
          <pc:sldMk cId="662282987" sldId="389"/>
        </pc:sldMkLst>
        <pc:spChg chg="mod">
          <ac:chgData name="Jens  Anslinger" userId="c3c06b4b-9c21-4c93-8765-d9e73b6cc1ec" providerId="ADAL" clId="{1F54BBFD-FFB1-433D-8FCF-C83846618F0A}" dt="2021-08-27T13:15:46.747" v="10647" actId="1076"/>
          <ac:spMkLst>
            <pc:docMk/>
            <pc:sldMk cId="662282987" sldId="389"/>
            <ac:spMk id="5" creationId="{9B6CE552-53EA-4F88-A04C-851296F4A5E7}"/>
          </ac:spMkLst>
        </pc:spChg>
        <pc:spChg chg="add mod">
          <ac:chgData name="Jens  Anslinger" userId="c3c06b4b-9c21-4c93-8765-d9e73b6cc1ec" providerId="ADAL" clId="{1F54BBFD-FFB1-433D-8FCF-C83846618F0A}" dt="2021-08-27T15:57:27.313" v="14900" actId="1076"/>
          <ac:spMkLst>
            <pc:docMk/>
            <pc:sldMk cId="662282987" sldId="389"/>
            <ac:spMk id="6" creationId="{C22B53E6-CD52-409D-9E8D-A6A127392BCE}"/>
          </ac:spMkLst>
        </pc:spChg>
        <pc:spChg chg="add mod">
          <ac:chgData name="Jens  Anslinger" userId="c3c06b4b-9c21-4c93-8765-d9e73b6cc1ec" providerId="ADAL" clId="{1F54BBFD-FFB1-433D-8FCF-C83846618F0A}" dt="2021-08-27T12:45:19.734" v="8902"/>
          <ac:spMkLst>
            <pc:docMk/>
            <pc:sldMk cId="662282987" sldId="389"/>
            <ac:spMk id="11" creationId="{58C8CE25-E2A6-4ADF-A5B0-5E3833450C91}"/>
          </ac:spMkLst>
        </pc:spChg>
        <pc:grpChg chg="del">
          <ac:chgData name="Jens  Anslinger" userId="c3c06b4b-9c21-4c93-8765-d9e73b6cc1ec" providerId="ADAL" clId="{1F54BBFD-FFB1-433D-8FCF-C83846618F0A}" dt="2021-08-27T12:44:06.177" v="8894" actId="478"/>
          <ac:grpSpMkLst>
            <pc:docMk/>
            <pc:sldMk cId="662282987" sldId="389"/>
            <ac:grpSpMk id="7" creationId="{00000000-0000-0000-0000-000000000000}"/>
          </ac:grpSpMkLst>
        </pc:grpChg>
        <pc:picChg chg="add mod modCrop">
          <ac:chgData name="Jens  Anslinger" userId="c3c06b4b-9c21-4c93-8765-d9e73b6cc1ec" providerId="ADAL" clId="{1F54BBFD-FFB1-433D-8FCF-C83846618F0A}" dt="2021-08-27T13:16:49.910" v="10655" actId="14861"/>
          <ac:picMkLst>
            <pc:docMk/>
            <pc:sldMk cId="662282987" sldId="389"/>
            <ac:picMk id="2" creationId="{0BF816DA-7D4D-423F-BBAE-E769318162AB}"/>
          </ac:picMkLst>
        </pc:picChg>
        <pc:picChg chg="del">
          <ac:chgData name="Jens  Anslinger" userId="c3c06b4b-9c21-4c93-8765-d9e73b6cc1ec" providerId="ADAL" clId="{1F54BBFD-FFB1-433D-8FCF-C83846618F0A}" dt="2021-08-27T12:45:23.706" v="8903" actId="478"/>
          <ac:picMkLst>
            <pc:docMk/>
            <pc:sldMk cId="662282987" sldId="389"/>
            <ac:picMk id="6" creationId="{00000000-0000-0000-0000-000000000000}"/>
          </ac:picMkLst>
        </pc:picChg>
        <pc:picChg chg="add mod">
          <ac:chgData name="Jens  Anslinger" userId="c3c06b4b-9c21-4c93-8765-d9e73b6cc1ec" providerId="ADAL" clId="{1F54BBFD-FFB1-433D-8FCF-C83846618F0A}" dt="2021-08-27T12:45:19.734" v="8902"/>
          <ac:picMkLst>
            <pc:docMk/>
            <pc:sldMk cId="662282987" sldId="389"/>
            <ac:picMk id="10" creationId="{8249E50A-8C87-4C42-8F46-EB7A05B8918B}"/>
          </ac:picMkLst>
        </pc:picChg>
      </pc:sldChg>
      <pc:sldChg chg="addSp delSp modSp add mod modNotesTx">
        <pc:chgData name="Jens  Anslinger" userId="c3c06b4b-9c21-4c93-8765-d9e73b6cc1ec" providerId="ADAL" clId="{1F54BBFD-FFB1-433D-8FCF-C83846618F0A}" dt="2021-08-27T13:10:16.890" v="10505" actId="20577"/>
        <pc:sldMkLst>
          <pc:docMk/>
          <pc:sldMk cId="135605420" sldId="390"/>
        </pc:sldMkLst>
        <pc:spChg chg="del">
          <ac:chgData name="Jens  Anslinger" userId="c3c06b4b-9c21-4c93-8765-d9e73b6cc1ec" providerId="ADAL" clId="{1F54BBFD-FFB1-433D-8FCF-C83846618F0A}" dt="2021-08-27T12:50:39.844" v="9140" actId="478"/>
          <ac:spMkLst>
            <pc:docMk/>
            <pc:sldMk cId="135605420" sldId="390"/>
            <ac:spMk id="5" creationId="{9B6CE552-53EA-4F88-A04C-851296F4A5E7}"/>
          </ac:spMkLst>
        </pc:spChg>
        <pc:spChg chg="add mod">
          <ac:chgData name="Jens  Anslinger" userId="c3c06b4b-9c21-4c93-8765-d9e73b6cc1ec" providerId="ADAL" clId="{1F54BBFD-FFB1-433D-8FCF-C83846618F0A}" dt="2021-08-27T12:50:36.149" v="9139" actId="20577"/>
          <ac:spMkLst>
            <pc:docMk/>
            <pc:sldMk cId="135605420" sldId="390"/>
            <ac:spMk id="6" creationId="{3D91CACF-4E57-4458-ADB3-6DED5709B3FF}"/>
          </ac:spMkLst>
        </pc:spChg>
        <pc:spChg chg="del">
          <ac:chgData name="Jens  Anslinger" userId="c3c06b4b-9c21-4c93-8765-d9e73b6cc1ec" providerId="ADAL" clId="{1F54BBFD-FFB1-433D-8FCF-C83846618F0A}" dt="2021-08-27T12:50:07.160" v="9106" actId="478"/>
          <ac:spMkLst>
            <pc:docMk/>
            <pc:sldMk cId="135605420" sldId="390"/>
            <ac:spMk id="11" creationId="{58C8CE25-E2A6-4ADF-A5B0-5E3833450C91}"/>
          </ac:spMkLst>
        </pc:spChg>
        <pc:graphicFrameChg chg="add mod modGraphic">
          <ac:chgData name="Jens  Anslinger" userId="c3c06b4b-9c21-4c93-8765-d9e73b6cc1ec" providerId="ADAL" clId="{1F54BBFD-FFB1-433D-8FCF-C83846618F0A}" dt="2021-08-27T13:10:16.890" v="10505" actId="20577"/>
          <ac:graphicFrameMkLst>
            <pc:docMk/>
            <pc:sldMk cId="135605420" sldId="390"/>
            <ac:graphicFrameMk id="2" creationId="{45A9C445-12CB-497E-8BD7-1378192FDFD7}"/>
          </ac:graphicFrameMkLst>
        </pc:graphicFrameChg>
        <pc:picChg chg="del">
          <ac:chgData name="Jens  Anslinger" userId="c3c06b4b-9c21-4c93-8765-d9e73b6cc1ec" providerId="ADAL" clId="{1F54BBFD-FFB1-433D-8FCF-C83846618F0A}" dt="2021-08-27T12:50:04.987" v="9105" actId="478"/>
          <ac:picMkLst>
            <pc:docMk/>
            <pc:sldMk cId="135605420" sldId="390"/>
            <ac:picMk id="10" creationId="{8249E50A-8C87-4C42-8F46-EB7A05B8918B}"/>
          </ac:picMkLst>
        </pc:picChg>
      </pc:sldChg>
      <pc:sldChg chg="addSp delSp modSp add mod ord addCm delCm modNotesTx">
        <pc:chgData name="Jens  Anslinger" userId="c3c06b4b-9c21-4c93-8765-d9e73b6cc1ec" providerId="ADAL" clId="{1F54BBFD-FFB1-433D-8FCF-C83846618F0A}" dt="2021-08-27T15:52:49.844" v="14809" actId="14861"/>
        <pc:sldMkLst>
          <pc:docMk/>
          <pc:sldMk cId="255057354" sldId="391"/>
        </pc:sldMkLst>
        <pc:spChg chg="mod">
          <ac:chgData name="Jens  Anslinger" userId="c3c06b4b-9c21-4c93-8765-d9e73b6cc1ec" providerId="ADAL" clId="{1F54BBFD-FFB1-433D-8FCF-C83846618F0A}" dt="2021-08-27T13:29:09.167" v="10689" actId="20577"/>
          <ac:spMkLst>
            <pc:docMk/>
            <pc:sldMk cId="255057354" sldId="391"/>
            <ac:spMk id="2" creationId="{9BDCBE1F-9E0F-45EA-9F9C-260E5AD565B8}"/>
          </ac:spMkLst>
        </pc:spChg>
        <pc:spChg chg="add mod">
          <ac:chgData name="Jens  Anslinger" userId="c3c06b4b-9c21-4c93-8765-d9e73b6cc1ec" providerId="ADAL" clId="{1F54BBFD-FFB1-433D-8FCF-C83846618F0A}" dt="2021-08-27T13:28:24.580" v="10659" actId="1076"/>
          <ac:spMkLst>
            <pc:docMk/>
            <pc:sldMk cId="255057354" sldId="391"/>
            <ac:spMk id="5" creationId="{D8DF8547-DC4E-412D-A40A-F08624CEC5C8}"/>
          </ac:spMkLst>
        </pc:spChg>
        <pc:spChg chg="add mod">
          <ac:chgData name="Jens  Anslinger" userId="c3c06b4b-9c21-4c93-8765-d9e73b6cc1ec" providerId="ADAL" clId="{1F54BBFD-FFB1-433D-8FCF-C83846618F0A}" dt="2021-08-27T13:28:13.622" v="10658"/>
          <ac:spMkLst>
            <pc:docMk/>
            <pc:sldMk cId="255057354" sldId="391"/>
            <ac:spMk id="7" creationId="{45E65F36-2141-4A21-AF83-84F401C7C078}"/>
          </ac:spMkLst>
        </pc:spChg>
        <pc:spChg chg="add mod">
          <ac:chgData name="Jens  Anslinger" userId="c3c06b4b-9c21-4c93-8765-d9e73b6cc1ec" providerId="ADAL" clId="{1F54BBFD-FFB1-433D-8FCF-C83846618F0A}" dt="2021-08-27T13:30:57.627" v="10691" actId="1076"/>
          <ac:spMkLst>
            <pc:docMk/>
            <pc:sldMk cId="255057354" sldId="391"/>
            <ac:spMk id="11" creationId="{AE8D1302-A7F1-4109-AEF4-B9C7478E0509}"/>
          </ac:spMkLst>
        </pc:spChg>
        <pc:spChg chg="add mod">
          <ac:chgData name="Jens  Anslinger" userId="c3c06b4b-9c21-4c93-8765-d9e73b6cc1ec" providerId="ADAL" clId="{1F54BBFD-FFB1-433D-8FCF-C83846618F0A}" dt="2021-08-27T15:52:49.844" v="14809" actId="14861"/>
          <ac:spMkLst>
            <pc:docMk/>
            <pc:sldMk cId="255057354" sldId="391"/>
            <ac:spMk id="12" creationId="{12B9339F-D944-4FA7-9224-6817F0CE0C0F}"/>
          </ac:spMkLst>
        </pc:spChg>
        <pc:spChg chg="add mod">
          <ac:chgData name="Jens  Anslinger" userId="c3c06b4b-9c21-4c93-8765-d9e73b6cc1ec" providerId="ADAL" clId="{1F54BBFD-FFB1-433D-8FCF-C83846618F0A}" dt="2021-08-27T13:28:13.622" v="10658"/>
          <ac:spMkLst>
            <pc:docMk/>
            <pc:sldMk cId="255057354" sldId="391"/>
            <ac:spMk id="13" creationId="{F0316149-52D2-4D2D-9287-4255C048F6C0}"/>
          </ac:spMkLst>
        </pc:spChg>
        <pc:spChg chg="add mod">
          <ac:chgData name="Jens  Anslinger" userId="c3c06b4b-9c21-4c93-8765-d9e73b6cc1ec" providerId="ADAL" clId="{1F54BBFD-FFB1-433D-8FCF-C83846618F0A}" dt="2021-08-27T13:28:13.622" v="10658"/>
          <ac:spMkLst>
            <pc:docMk/>
            <pc:sldMk cId="255057354" sldId="391"/>
            <ac:spMk id="14" creationId="{CCA39312-DBCF-4609-AC51-CC78F9F2FD2E}"/>
          </ac:spMkLst>
        </pc:spChg>
        <pc:spChg chg="add mod">
          <ac:chgData name="Jens  Anslinger" userId="c3c06b4b-9c21-4c93-8765-d9e73b6cc1ec" providerId="ADAL" clId="{1F54BBFD-FFB1-433D-8FCF-C83846618F0A}" dt="2021-08-27T13:28:13.622" v="10658"/>
          <ac:spMkLst>
            <pc:docMk/>
            <pc:sldMk cId="255057354" sldId="391"/>
            <ac:spMk id="16" creationId="{F1CB4E05-D71D-4E48-B0D7-A086D1FE1468}"/>
          </ac:spMkLst>
        </pc:spChg>
        <pc:spChg chg="add mod">
          <ac:chgData name="Jens  Anslinger" userId="c3c06b4b-9c21-4c93-8765-d9e73b6cc1ec" providerId="ADAL" clId="{1F54BBFD-FFB1-433D-8FCF-C83846618F0A}" dt="2021-08-27T13:28:13.622" v="10658"/>
          <ac:spMkLst>
            <pc:docMk/>
            <pc:sldMk cId="255057354" sldId="391"/>
            <ac:spMk id="17" creationId="{2066335F-CE35-4903-9449-4548C3EA2DDD}"/>
          </ac:spMkLst>
        </pc:spChg>
        <pc:spChg chg="add mod">
          <ac:chgData name="Jens  Anslinger" userId="c3c06b4b-9c21-4c93-8765-d9e73b6cc1ec" providerId="ADAL" clId="{1F54BBFD-FFB1-433D-8FCF-C83846618F0A}" dt="2021-08-27T13:28:13.622" v="10658"/>
          <ac:spMkLst>
            <pc:docMk/>
            <pc:sldMk cId="255057354" sldId="391"/>
            <ac:spMk id="18" creationId="{8F20EC1C-09C5-466D-8905-D82BC5E51C3C}"/>
          </ac:spMkLst>
        </pc:spChg>
        <pc:spChg chg="add mod">
          <ac:chgData name="Jens  Anslinger" userId="c3c06b4b-9c21-4c93-8765-d9e73b6cc1ec" providerId="ADAL" clId="{1F54BBFD-FFB1-433D-8FCF-C83846618F0A}" dt="2021-08-27T13:28:13.622" v="10658"/>
          <ac:spMkLst>
            <pc:docMk/>
            <pc:sldMk cId="255057354" sldId="391"/>
            <ac:spMk id="22" creationId="{53DECCE7-496E-47BE-B271-93849D1FD45A}"/>
          </ac:spMkLst>
        </pc:spChg>
        <pc:spChg chg="add mod">
          <ac:chgData name="Jens  Anslinger" userId="c3c06b4b-9c21-4c93-8765-d9e73b6cc1ec" providerId="ADAL" clId="{1F54BBFD-FFB1-433D-8FCF-C83846618F0A}" dt="2021-08-27T13:28:13.622" v="10658"/>
          <ac:spMkLst>
            <pc:docMk/>
            <pc:sldMk cId="255057354" sldId="391"/>
            <ac:spMk id="25" creationId="{3D8F9553-2FFF-4D94-B369-D73422AC2C38}"/>
          </ac:spMkLst>
        </pc:spChg>
        <pc:spChg chg="add del">
          <ac:chgData name="Jens  Anslinger" userId="c3c06b4b-9c21-4c93-8765-d9e73b6cc1ec" providerId="ADAL" clId="{1F54BBFD-FFB1-433D-8FCF-C83846618F0A}" dt="2021-08-27T13:41:43.047" v="11278" actId="22"/>
          <ac:spMkLst>
            <pc:docMk/>
            <pc:sldMk cId="255057354" sldId="391"/>
            <ac:spMk id="29" creationId="{19DE5CE5-34AC-4F22-A0D2-1DEDFCD59970}"/>
          </ac:spMkLst>
        </pc:spChg>
        <pc:picChg chg="add mod">
          <ac:chgData name="Jens  Anslinger" userId="c3c06b4b-9c21-4c93-8765-d9e73b6cc1ec" providerId="ADAL" clId="{1F54BBFD-FFB1-433D-8FCF-C83846618F0A}" dt="2021-08-27T13:28:13.622" v="10658"/>
          <ac:picMkLst>
            <pc:docMk/>
            <pc:sldMk cId="255057354" sldId="391"/>
            <ac:picMk id="4" creationId="{E3244B8B-10B1-4F90-955F-94ACD89DFAD6}"/>
          </ac:picMkLst>
        </pc:picChg>
        <pc:picChg chg="add mod">
          <ac:chgData name="Jens  Anslinger" userId="c3c06b4b-9c21-4c93-8765-d9e73b6cc1ec" providerId="ADAL" clId="{1F54BBFD-FFB1-433D-8FCF-C83846618F0A}" dt="2021-08-27T13:28:13.622" v="10658"/>
          <ac:picMkLst>
            <pc:docMk/>
            <pc:sldMk cId="255057354" sldId="391"/>
            <ac:picMk id="8" creationId="{14C01470-B417-4281-BC17-4F5CF8FC9021}"/>
          </ac:picMkLst>
        </pc:picChg>
        <pc:picChg chg="add mod">
          <ac:chgData name="Jens  Anslinger" userId="c3c06b4b-9c21-4c93-8765-d9e73b6cc1ec" providerId="ADAL" clId="{1F54BBFD-FFB1-433D-8FCF-C83846618F0A}" dt="2021-08-27T13:28:13.622" v="10658"/>
          <ac:picMkLst>
            <pc:docMk/>
            <pc:sldMk cId="255057354" sldId="391"/>
            <ac:picMk id="19" creationId="{42B7682F-5570-4222-B078-08198F514E01}"/>
          </ac:picMkLst>
        </pc:picChg>
        <pc:picChg chg="del">
          <ac:chgData name="Jens  Anslinger" userId="c3c06b4b-9c21-4c93-8765-d9e73b6cc1ec" providerId="ADAL" clId="{1F54BBFD-FFB1-433D-8FCF-C83846618F0A}" dt="2021-08-27T13:28:11.152" v="10657" actId="478"/>
          <ac:picMkLst>
            <pc:docMk/>
            <pc:sldMk cId="255057354" sldId="391"/>
            <ac:picMk id="21506" creationId="{00000000-0000-0000-0000-000000000000}"/>
          </ac:picMkLst>
        </pc:picChg>
        <pc:cxnChg chg="add mod">
          <ac:chgData name="Jens  Anslinger" userId="c3c06b4b-9c21-4c93-8765-d9e73b6cc1ec" providerId="ADAL" clId="{1F54BBFD-FFB1-433D-8FCF-C83846618F0A}" dt="2021-08-27T13:28:28.376" v="10660" actId="14100"/>
          <ac:cxnSpMkLst>
            <pc:docMk/>
            <pc:sldMk cId="255057354" sldId="391"/>
            <ac:cxnSpMk id="6" creationId="{5E815F00-279F-4B37-928A-E9C323958776}"/>
          </ac:cxnSpMkLst>
        </pc:cxnChg>
        <pc:cxnChg chg="add mod">
          <ac:chgData name="Jens  Anslinger" userId="c3c06b4b-9c21-4c93-8765-d9e73b6cc1ec" providerId="ADAL" clId="{1F54BBFD-FFB1-433D-8FCF-C83846618F0A}" dt="2021-08-27T13:28:13.622" v="10658"/>
          <ac:cxnSpMkLst>
            <pc:docMk/>
            <pc:sldMk cId="255057354" sldId="391"/>
            <ac:cxnSpMk id="9" creationId="{C01FDFB8-8790-4D8F-8AA6-F09045110773}"/>
          </ac:cxnSpMkLst>
        </pc:cxnChg>
        <pc:cxnChg chg="add mod">
          <ac:chgData name="Jens  Anslinger" userId="c3c06b4b-9c21-4c93-8765-d9e73b6cc1ec" providerId="ADAL" clId="{1F54BBFD-FFB1-433D-8FCF-C83846618F0A}" dt="2021-08-27T13:28:49.869" v="10663" actId="14100"/>
          <ac:cxnSpMkLst>
            <pc:docMk/>
            <pc:sldMk cId="255057354" sldId="391"/>
            <ac:cxnSpMk id="10" creationId="{72037028-9807-452E-B33C-6794E9D1EC95}"/>
          </ac:cxnSpMkLst>
        </pc:cxnChg>
        <pc:cxnChg chg="add mod">
          <ac:chgData name="Jens  Anslinger" userId="c3c06b4b-9c21-4c93-8765-d9e73b6cc1ec" providerId="ADAL" clId="{1F54BBFD-FFB1-433D-8FCF-C83846618F0A}" dt="2021-08-27T13:28:13.622" v="10658"/>
          <ac:cxnSpMkLst>
            <pc:docMk/>
            <pc:sldMk cId="255057354" sldId="391"/>
            <ac:cxnSpMk id="15" creationId="{12289430-69B7-4E11-8EC4-697D8AFFB2B5}"/>
          </ac:cxnSpMkLst>
        </pc:cxnChg>
        <pc:cxnChg chg="add mod">
          <ac:chgData name="Jens  Anslinger" userId="c3c06b4b-9c21-4c93-8765-d9e73b6cc1ec" providerId="ADAL" clId="{1F54BBFD-FFB1-433D-8FCF-C83846618F0A}" dt="2021-08-27T13:28:13.622" v="10658"/>
          <ac:cxnSpMkLst>
            <pc:docMk/>
            <pc:sldMk cId="255057354" sldId="391"/>
            <ac:cxnSpMk id="20" creationId="{88F23C22-F2AB-4E37-A868-DF4757991281}"/>
          </ac:cxnSpMkLst>
        </pc:cxnChg>
        <pc:cxnChg chg="add mod">
          <ac:chgData name="Jens  Anslinger" userId="c3c06b4b-9c21-4c93-8765-d9e73b6cc1ec" providerId="ADAL" clId="{1F54BBFD-FFB1-433D-8FCF-C83846618F0A}" dt="2021-08-27T13:28:13.622" v="10658"/>
          <ac:cxnSpMkLst>
            <pc:docMk/>
            <pc:sldMk cId="255057354" sldId="391"/>
            <ac:cxnSpMk id="21" creationId="{78BCD729-9554-4FD0-8A31-EF817D1CC95F}"/>
          </ac:cxnSpMkLst>
        </pc:cxnChg>
        <pc:cxnChg chg="add mod">
          <ac:chgData name="Jens  Anslinger" userId="c3c06b4b-9c21-4c93-8765-d9e73b6cc1ec" providerId="ADAL" clId="{1F54BBFD-FFB1-433D-8FCF-C83846618F0A}" dt="2021-08-27T13:28:13.622" v="10658"/>
          <ac:cxnSpMkLst>
            <pc:docMk/>
            <pc:sldMk cId="255057354" sldId="391"/>
            <ac:cxnSpMk id="23" creationId="{C311EAA5-5AA4-4C0F-BABC-DC73D4D272FF}"/>
          </ac:cxnSpMkLst>
        </pc:cxnChg>
        <pc:cxnChg chg="add mod">
          <ac:chgData name="Jens  Anslinger" userId="c3c06b4b-9c21-4c93-8765-d9e73b6cc1ec" providerId="ADAL" clId="{1F54BBFD-FFB1-433D-8FCF-C83846618F0A}" dt="2021-08-27T13:28:13.622" v="10658"/>
          <ac:cxnSpMkLst>
            <pc:docMk/>
            <pc:sldMk cId="255057354" sldId="391"/>
            <ac:cxnSpMk id="24" creationId="{51DD785B-6611-4910-A424-8549C334578A}"/>
          </ac:cxnSpMkLst>
        </pc:cxnChg>
      </pc:sldChg>
      <pc:sldChg chg="add">
        <pc:chgData name="Jens  Anslinger" userId="c3c06b4b-9c21-4c93-8765-d9e73b6cc1ec" providerId="ADAL" clId="{1F54BBFD-FFB1-433D-8FCF-C83846618F0A}" dt="2021-08-27T13:41:30.556" v="11276" actId="2890"/>
        <pc:sldMkLst>
          <pc:docMk/>
          <pc:sldMk cId="1736324397" sldId="392"/>
        </pc:sldMkLst>
      </pc:sldChg>
      <pc:sldChg chg="addSp delSp modSp add mod ord modNotesTx">
        <pc:chgData name="Jens  Anslinger" userId="c3c06b4b-9c21-4c93-8765-d9e73b6cc1ec" providerId="ADAL" clId="{1F54BBFD-FFB1-433D-8FCF-C83846618F0A}" dt="2021-08-27T15:27:18.820" v="13545"/>
        <pc:sldMkLst>
          <pc:docMk/>
          <pc:sldMk cId="256514654" sldId="393"/>
        </pc:sldMkLst>
        <pc:spChg chg="mod">
          <ac:chgData name="Jens  Anslinger" userId="c3c06b4b-9c21-4c93-8765-d9e73b6cc1ec" providerId="ADAL" clId="{1F54BBFD-FFB1-433D-8FCF-C83846618F0A}" dt="2021-08-27T13:42:04.705" v="11293" actId="20577"/>
          <ac:spMkLst>
            <pc:docMk/>
            <pc:sldMk cId="256514654" sldId="393"/>
            <ac:spMk id="2" creationId="{9BDCBE1F-9E0F-45EA-9F9C-260E5AD565B8}"/>
          </ac:spMkLst>
        </pc:spChg>
        <pc:spChg chg="mod">
          <ac:chgData name="Jens  Anslinger" userId="c3c06b4b-9c21-4c93-8765-d9e73b6cc1ec" providerId="ADAL" clId="{1F54BBFD-FFB1-433D-8FCF-C83846618F0A}" dt="2021-08-27T13:57:57.641" v="12068" actId="20577"/>
          <ac:spMkLst>
            <pc:docMk/>
            <pc:sldMk cId="256514654" sldId="393"/>
            <ac:spMk id="5" creationId="{9B6CE552-53EA-4F88-A04C-851296F4A5E7}"/>
          </ac:spMkLst>
        </pc:spChg>
        <pc:spChg chg="add mod">
          <ac:chgData name="Jens  Anslinger" userId="c3c06b4b-9c21-4c93-8765-d9e73b6cc1ec" providerId="ADAL" clId="{1F54BBFD-FFB1-433D-8FCF-C83846618F0A}" dt="2021-08-27T13:59:08.343" v="12235" actId="14861"/>
          <ac:spMkLst>
            <pc:docMk/>
            <pc:sldMk cId="256514654" sldId="393"/>
            <ac:spMk id="11" creationId="{A36E4A00-7BF8-4041-864F-1EE6FDEC25B0}"/>
          </ac:spMkLst>
        </pc:spChg>
        <pc:grpChg chg="del">
          <ac:chgData name="Jens  Anslinger" userId="c3c06b4b-9c21-4c93-8765-d9e73b6cc1ec" providerId="ADAL" clId="{1F54BBFD-FFB1-433D-8FCF-C83846618F0A}" dt="2021-08-27T13:41:57.866" v="11280" actId="478"/>
          <ac:grpSpMkLst>
            <pc:docMk/>
            <pc:sldMk cId="256514654" sldId="393"/>
            <ac:grpSpMk id="7" creationId="{00000000-0000-0000-0000-000000000000}"/>
          </ac:grpSpMkLst>
        </pc:grpChg>
      </pc:sldChg>
      <pc:sldChg chg="addSp delSp modSp add del mod">
        <pc:chgData name="Jens  Anslinger" userId="c3c06b4b-9c21-4c93-8765-d9e73b6cc1ec" providerId="ADAL" clId="{1F54BBFD-FFB1-433D-8FCF-C83846618F0A}" dt="2021-08-27T13:59:13.395" v="12236" actId="47"/>
        <pc:sldMkLst>
          <pc:docMk/>
          <pc:sldMk cId="348604979" sldId="394"/>
        </pc:sldMkLst>
        <pc:spChg chg="mod">
          <ac:chgData name="Jens  Anslinger" userId="c3c06b4b-9c21-4c93-8765-d9e73b6cc1ec" providerId="ADAL" clId="{1F54BBFD-FFB1-433D-8FCF-C83846618F0A}" dt="2021-08-27T13:55:56.313" v="11940" actId="20577"/>
          <ac:spMkLst>
            <pc:docMk/>
            <pc:sldMk cId="348604979" sldId="394"/>
            <ac:spMk id="2" creationId="{9BDCBE1F-9E0F-45EA-9F9C-260E5AD565B8}"/>
          </ac:spMkLst>
        </pc:spChg>
        <pc:spChg chg="add mod">
          <ac:chgData name="Jens  Anslinger" userId="c3c06b4b-9c21-4c93-8765-d9e73b6cc1ec" providerId="ADAL" clId="{1F54BBFD-FFB1-433D-8FCF-C83846618F0A}" dt="2021-08-27T13:57:31.840" v="12053" actId="14100"/>
          <ac:spMkLst>
            <pc:docMk/>
            <pc:sldMk cId="348604979" sldId="394"/>
            <ac:spMk id="4" creationId="{94926438-2278-4040-B15F-81F61DDF9F58}"/>
          </ac:spMkLst>
        </pc:spChg>
        <pc:spChg chg="del">
          <ac:chgData name="Jens  Anslinger" userId="c3c06b4b-9c21-4c93-8765-d9e73b6cc1ec" providerId="ADAL" clId="{1F54BBFD-FFB1-433D-8FCF-C83846618F0A}" dt="2021-08-27T13:55:44.203" v="11927" actId="478"/>
          <ac:spMkLst>
            <pc:docMk/>
            <pc:sldMk cId="348604979" sldId="394"/>
            <ac:spMk id="5" creationId="{9B6CE552-53EA-4F88-A04C-851296F4A5E7}"/>
          </ac:spMkLst>
        </pc:spChg>
      </pc:sldChg>
      <pc:sldChg chg="modSp add mod ord modNotesTx">
        <pc:chgData name="Jens  Anslinger" userId="c3c06b4b-9c21-4c93-8765-d9e73b6cc1ec" providerId="ADAL" clId="{1F54BBFD-FFB1-433D-8FCF-C83846618F0A}" dt="2021-08-27T15:27:20.387" v="13547"/>
        <pc:sldMkLst>
          <pc:docMk/>
          <pc:sldMk cId="1155544350" sldId="394"/>
        </pc:sldMkLst>
        <pc:spChg chg="mod">
          <ac:chgData name="Jens  Anslinger" userId="c3c06b4b-9c21-4c93-8765-d9e73b6cc1ec" providerId="ADAL" clId="{1F54BBFD-FFB1-433D-8FCF-C83846618F0A}" dt="2021-08-27T13:59:42.100" v="12251" actId="20577"/>
          <ac:spMkLst>
            <pc:docMk/>
            <pc:sldMk cId="1155544350" sldId="394"/>
            <ac:spMk id="2" creationId="{9BDCBE1F-9E0F-45EA-9F9C-260E5AD565B8}"/>
          </ac:spMkLst>
        </pc:spChg>
        <pc:spChg chg="mod">
          <ac:chgData name="Jens  Anslinger" userId="c3c06b4b-9c21-4c93-8765-d9e73b6cc1ec" providerId="ADAL" clId="{1F54BBFD-FFB1-433D-8FCF-C83846618F0A}" dt="2021-08-27T15:09:29.152" v="12338" actId="6549"/>
          <ac:spMkLst>
            <pc:docMk/>
            <pc:sldMk cId="1155544350" sldId="394"/>
            <ac:spMk id="5" creationId="{9B6CE552-53EA-4F88-A04C-851296F4A5E7}"/>
          </ac:spMkLst>
        </pc:spChg>
        <pc:spChg chg="mod">
          <ac:chgData name="Jens  Anslinger" userId="c3c06b4b-9c21-4c93-8765-d9e73b6cc1ec" providerId="ADAL" clId="{1F54BBFD-FFB1-433D-8FCF-C83846618F0A}" dt="2021-08-27T15:16:18.958" v="12428" actId="1076"/>
          <ac:spMkLst>
            <pc:docMk/>
            <pc:sldMk cId="1155544350" sldId="394"/>
            <ac:spMk id="11" creationId="{A36E4A00-7BF8-4041-864F-1EE6FDEC25B0}"/>
          </ac:spMkLst>
        </pc:spChg>
      </pc:sldChg>
      <pc:sldMasterChg chg="delSldLayout">
        <pc:chgData name="Jens  Anslinger" userId="c3c06b4b-9c21-4c93-8765-d9e73b6cc1ec" providerId="ADAL" clId="{1F54BBFD-FFB1-433D-8FCF-C83846618F0A}" dt="2021-08-26T23:00:05.319" v="8119" actId="2696"/>
        <pc:sldMasterMkLst>
          <pc:docMk/>
          <pc:sldMasterMk cId="0" sldId="2147483648"/>
        </pc:sldMasterMkLst>
        <pc:sldLayoutChg chg="del">
          <pc:chgData name="Jens  Anslinger" userId="c3c06b4b-9c21-4c93-8765-d9e73b6cc1ec" providerId="ADAL" clId="{1F54BBFD-FFB1-433D-8FCF-C83846618F0A}" dt="2021-08-26T23:00:05.319" v="8119" actId="2696"/>
          <pc:sldLayoutMkLst>
            <pc:docMk/>
            <pc:sldMasterMk cId="0" sldId="2147483648"/>
            <pc:sldLayoutMk cId="0"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xfrm>
            <a:off x="1143000" y="685800"/>
            <a:ext cx="4572000" cy="3429000"/>
          </a:xfrm>
          <a:prstGeom prst="rect">
            <a:avLst/>
          </a:prstGeom>
        </p:spPr>
        <p:txBody>
          <a:bodyPr/>
          <a:lstStyle/>
          <a:p>
            <a:endParaRPr/>
          </a:p>
        </p:txBody>
      </p:sp>
      <p:sp>
        <p:nvSpPr>
          <p:cNvPr id="195" name="Shape 19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506707959"/>
      </p:ext>
    </p:extLst>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8" Type="http://schemas.openxmlformats.org/officeDocument/2006/relationships/hyperlink" Target="https://flexikon.doccheck.com/de/Ampulla_hepatopancreatica" TargetMode="External"/><Relationship Id="rId3" Type="http://schemas.openxmlformats.org/officeDocument/2006/relationships/hyperlink" Target="https://flexikon.doccheck.com/de/Glatte_Muskulatur" TargetMode="External"/><Relationship Id="rId7" Type="http://schemas.openxmlformats.org/officeDocument/2006/relationships/hyperlink" Target="https://flexikon.doccheck.com/de/Pankreas" TargetMode="External"/><Relationship Id="rId2" Type="http://schemas.openxmlformats.org/officeDocument/2006/relationships/slide" Target="../slides/slide65.xml"/><Relationship Id="rId1" Type="http://schemas.openxmlformats.org/officeDocument/2006/relationships/notesMaster" Target="../notesMasters/notesMaster1.xml"/><Relationship Id="rId6" Type="http://schemas.openxmlformats.org/officeDocument/2006/relationships/hyperlink" Target="https://flexikon.doccheck.com/de/Ductus_pancreaticus" TargetMode="External"/><Relationship Id="rId5" Type="http://schemas.openxmlformats.org/officeDocument/2006/relationships/hyperlink" Target="https://flexikon.doccheck.com/de/Galle" TargetMode="External"/><Relationship Id="rId4" Type="http://schemas.openxmlformats.org/officeDocument/2006/relationships/hyperlink" Target="https://flexikon.doccheck.com/de/Ductus_choledochus" TargetMode="External"/><Relationship Id="rId9" Type="http://schemas.openxmlformats.org/officeDocument/2006/relationships/hyperlink" Target="https://flexikon.doccheck.com/de/Papilla_Vateri"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50691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50691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Begriff der Opioide</a:t>
            </a:r>
          </a:p>
          <a:p>
            <a:endParaRPr lang="de-DE" dirty="0"/>
          </a:p>
          <a:p>
            <a:r>
              <a:rPr lang="de-DE" dirty="0" err="1"/>
              <a:t>Opioidpetide</a:t>
            </a:r>
            <a:r>
              <a:rPr lang="de-DE" dirty="0"/>
              <a:t> = körpereigene Neuropeptide, endogene Schmerzhemmung im absteigenden, </a:t>
            </a:r>
            <a:r>
              <a:rPr lang="de-DE" dirty="0" err="1"/>
              <a:t>antinozizeptiven</a:t>
            </a:r>
            <a:r>
              <a:rPr lang="de-DE" dirty="0"/>
              <a:t> Systems</a:t>
            </a:r>
          </a:p>
          <a:p>
            <a:endParaRPr lang="de-DE" dirty="0"/>
          </a:p>
          <a:p>
            <a:r>
              <a:rPr lang="de-DE" dirty="0"/>
              <a:t>Begriff kommt vom Hauptalkaloid des Opiums (getrockneter Saft der unreifen Kapseln des Schlafmohns) = Morphin</a:t>
            </a:r>
            <a:br>
              <a:rPr lang="de-DE" dirty="0"/>
            </a:br>
            <a:endParaRPr lang="de-DE" dirty="0"/>
          </a:p>
          <a:p>
            <a:r>
              <a:rPr lang="de-DE" dirty="0"/>
              <a:t>Opiate:    	Pharmaka die aus Opium gewonnen werden können</a:t>
            </a:r>
            <a:br>
              <a:rPr lang="de-DE" dirty="0"/>
            </a:br>
            <a:r>
              <a:rPr lang="de-DE" dirty="0"/>
              <a:t>	Morphin, Codein</a:t>
            </a:r>
          </a:p>
          <a:p>
            <a:r>
              <a:rPr lang="de-DE" dirty="0"/>
              <a:t>Opioide:	alle Substanzen die morphinähnliche Wirkung am </a:t>
            </a:r>
            <a:r>
              <a:rPr lang="de-DE" dirty="0" err="1"/>
              <a:t>Opioidrezeptor</a:t>
            </a:r>
            <a:r>
              <a:rPr lang="de-DE" dirty="0"/>
              <a:t> haben</a:t>
            </a:r>
            <a:r>
              <a:rPr lang="de-DE" baseline="0" dirty="0"/>
              <a:t> </a:t>
            </a:r>
            <a:endParaRPr lang="de-DE" dirty="0"/>
          </a:p>
          <a:p>
            <a:endParaRPr lang="de-DE" dirty="0"/>
          </a:p>
          <a:p>
            <a:r>
              <a:rPr lang="de-DE" b="1" dirty="0"/>
              <a:t>Geschichte:</a:t>
            </a:r>
          </a:p>
          <a:p>
            <a:endParaRPr lang="de-DE" dirty="0"/>
          </a:p>
          <a:p>
            <a:r>
              <a:rPr lang="de-DE" dirty="0"/>
              <a:t>5.000 v. Chr. Bereits erste Anwendungen des Schlafmohns</a:t>
            </a:r>
          </a:p>
          <a:p>
            <a:r>
              <a:rPr lang="de-DE" dirty="0"/>
              <a:t>1806 erste wirkliche Beschreibung &gt; Morphium (nach Morpheus, Gott der Träume)</a:t>
            </a:r>
          </a:p>
          <a:p>
            <a:r>
              <a:rPr lang="de-DE" dirty="0"/>
              <a:t>1898 „Heroin“ als Schmerz – und Hustenmittel eingeführt</a:t>
            </a:r>
          </a:p>
          <a:p>
            <a:r>
              <a:rPr lang="de-DE" dirty="0"/>
              <a:t>1937 erste vollsynthetische Opioide</a:t>
            </a:r>
          </a:p>
          <a:p>
            <a:r>
              <a:rPr lang="de-DE" dirty="0"/>
              <a:t>1973 Entdeckung der Opioidrezeptoren</a:t>
            </a:r>
          </a:p>
          <a:p>
            <a:endParaRPr lang="de-DE" dirty="0"/>
          </a:p>
          <a:p>
            <a:r>
              <a:rPr lang="de-DE" b="1" dirty="0"/>
              <a:t>Einsatzgebiete außerhalb der Analgesie</a:t>
            </a:r>
          </a:p>
          <a:p>
            <a:endParaRPr lang="de-DE" dirty="0"/>
          </a:p>
          <a:p>
            <a:r>
              <a:rPr lang="de-DE" dirty="0"/>
              <a:t>Durchfall:     	Loperamid &gt; Hemmung der Darmmortalität</a:t>
            </a:r>
          </a:p>
          <a:p>
            <a:r>
              <a:rPr lang="de-DE" dirty="0"/>
              <a:t>Husten:	Codein &gt; </a:t>
            </a:r>
            <a:r>
              <a:rPr lang="de-DE" dirty="0" err="1"/>
              <a:t>antitussive</a:t>
            </a:r>
            <a:r>
              <a:rPr lang="de-DE" dirty="0"/>
              <a:t> Wirkung</a:t>
            </a:r>
          </a:p>
          <a:p>
            <a:r>
              <a:rPr lang="de-DE" dirty="0"/>
              <a:t>Entzug:	Methadon</a:t>
            </a:r>
          </a:p>
          <a:p>
            <a:endParaRPr lang="de-DE" dirty="0"/>
          </a:p>
          <a:p>
            <a:r>
              <a:rPr lang="de-DE" b="1" dirty="0"/>
              <a:t>Einteilung nach Wirkdauer:</a:t>
            </a:r>
          </a:p>
          <a:p>
            <a:endParaRPr lang="de-DE" dirty="0"/>
          </a:p>
          <a:p>
            <a:r>
              <a:rPr lang="de-DE" dirty="0"/>
              <a:t>Kurze Wirkdauer:	</a:t>
            </a:r>
            <a:r>
              <a:rPr lang="de-DE" dirty="0" err="1"/>
              <a:t>Fentanyl</a:t>
            </a:r>
            <a:r>
              <a:rPr lang="de-DE" dirty="0"/>
              <a:t>, </a:t>
            </a:r>
            <a:r>
              <a:rPr lang="de-DE" dirty="0" err="1"/>
              <a:t>Sufentanyl</a:t>
            </a:r>
            <a:r>
              <a:rPr lang="de-DE" dirty="0"/>
              <a:t>, </a:t>
            </a:r>
            <a:r>
              <a:rPr lang="de-DE" dirty="0" err="1"/>
              <a:t>Remifentanyl</a:t>
            </a:r>
            <a:endParaRPr lang="de-DE" dirty="0"/>
          </a:p>
          <a:p>
            <a:r>
              <a:rPr lang="de-DE" dirty="0"/>
              <a:t>Lange Wirkdauer:	Morphin, </a:t>
            </a:r>
            <a:r>
              <a:rPr lang="de-DE" dirty="0" err="1"/>
              <a:t>Piritramid</a:t>
            </a:r>
            <a:endParaRPr lang="de-DE" dirty="0"/>
          </a:p>
          <a:p>
            <a:endParaRPr lang="de-DE" dirty="0"/>
          </a:p>
          <a:p>
            <a:r>
              <a:rPr lang="de-DE" b="1" dirty="0"/>
              <a:t>Reine </a:t>
            </a:r>
            <a:r>
              <a:rPr lang="de-DE" b="1" dirty="0" err="1"/>
              <a:t>Rezeptoragonisten</a:t>
            </a:r>
            <a:endParaRPr lang="de-DE" b="1" dirty="0"/>
          </a:p>
          <a:p>
            <a:endParaRPr lang="de-DE" b="1" dirty="0"/>
          </a:p>
          <a:p>
            <a:r>
              <a:rPr lang="de-DE" b="0" dirty="0"/>
              <a:t>&gt; Wirken ausschließlich „aktivierend“ an allen</a:t>
            </a:r>
            <a:r>
              <a:rPr lang="de-DE" b="0" baseline="0" dirty="0"/>
              <a:t> Opioid-Rezeptoren</a:t>
            </a:r>
            <a:endParaRPr lang="de-DE" b="0" dirty="0"/>
          </a:p>
          <a:p>
            <a:endParaRPr lang="de-DE" b="1" dirty="0"/>
          </a:p>
          <a:p>
            <a:r>
              <a:rPr lang="de-DE" b="1" dirty="0"/>
              <a:t>Gemischt wirkende Antagonisten / Agonisten</a:t>
            </a:r>
          </a:p>
          <a:p>
            <a:r>
              <a:rPr lang="de-DE" dirty="0"/>
              <a:t>&gt; An manchen </a:t>
            </a:r>
            <a:r>
              <a:rPr lang="de-DE" dirty="0" err="1"/>
              <a:t>Opioidrezeptoren</a:t>
            </a:r>
            <a:r>
              <a:rPr lang="de-DE" dirty="0"/>
              <a:t> </a:t>
            </a:r>
            <a:r>
              <a:rPr lang="de-DE" dirty="0" err="1"/>
              <a:t>agonistische</a:t>
            </a:r>
            <a:r>
              <a:rPr lang="de-DE" baseline="0" dirty="0"/>
              <a:t> Wirkung, an anderen keine oder antagonistische Wirkung</a:t>
            </a:r>
            <a:r>
              <a:rPr lang="de-DE" dirty="0"/>
              <a:t> </a:t>
            </a:r>
          </a:p>
          <a:p>
            <a:r>
              <a:rPr lang="de-DE" dirty="0"/>
              <a:t>&gt; </a:t>
            </a:r>
            <a:r>
              <a:rPr lang="de-DE" dirty="0" err="1"/>
              <a:t>Ceiling</a:t>
            </a:r>
            <a:r>
              <a:rPr lang="de-DE" dirty="0"/>
              <a:t>-Effekt = ab bestimmter Dosierung kann keine weitere Wirkungssteigerung erreicht werden durch Dosiserhöhung</a:t>
            </a:r>
            <a:br>
              <a:rPr lang="de-DE" dirty="0"/>
            </a:br>
            <a:r>
              <a:rPr lang="de-DE" dirty="0"/>
              <a:t>&gt; Beispiel </a:t>
            </a:r>
            <a:r>
              <a:rPr lang="de-DE" dirty="0" err="1"/>
              <a:t>Nalpain</a:t>
            </a:r>
            <a:r>
              <a:rPr lang="de-DE" dirty="0"/>
              <a:t> liegt </a:t>
            </a:r>
            <a:r>
              <a:rPr lang="de-DE" dirty="0" err="1"/>
              <a:t>Ceiling</a:t>
            </a:r>
            <a:r>
              <a:rPr lang="de-DE" dirty="0"/>
              <a:t>-Effekt</a:t>
            </a:r>
            <a:r>
              <a:rPr lang="de-DE" baseline="0" dirty="0"/>
              <a:t> bei </a:t>
            </a:r>
            <a:r>
              <a:rPr lang="de-DE" dirty="0"/>
              <a:t>30 mg bezüglich Atemdepression</a:t>
            </a:r>
            <a:r>
              <a:rPr lang="de-DE" baseline="0" dirty="0"/>
              <a:t> und 50 mg bezüglich analgetischer Wirkung</a:t>
            </a:r>
            <a:endParaRPr lang="de-DE" dirty="0"/>
          </a:p>
          <a:p>
            <a:endParaRPr lang="de-DE" dirty="0"/>
          </a:p>
          <a:p>
            <a:endParaRPr lang="de-DE" dirty="0"/>
          </a:p>
        </p:txBody>
      </p:sp>
    </p:spTree>
    <p:extLst>
      <p:ext uri="{BB962C8B-B14F-4D97-AF65-F5344CB8AC3E}">
        <p14:creationId xmlns:p14="http://schemas.microsoft.com/office/powerpoint/2010/main" val="3226779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b="1" dirty="0"/>
              <a:t>Opioidrezeptoren</a:t>
            </a:r>
            <a:r>
              <a:rPr lang="de-DE" dirty="0"/>
              <a:t> =&gt; G-Protein-gekoppelte Rezeptoren &gt;	</a:t>
            </a:r>
            <a:r>
              <a:rPr lang="de-DE" dirty="0" err="1"/>
              <a:t>Inhibitation</a:t>
            </a:r>
            <a:r>
              <a:rPr lang="de-DE" dirty="0"/>
              <a:t> cAMP &gt; Öffnung K</a:t>
            </a:r>
            <a:r>
              <a:rPr lang="de-DE" baseline="30000" dirty="0"/>
              <a:t>+</a:t>
            </a:r>
            <a:r>
              <a:rPr lang="de-DE" dirty="0"/>
              <a:t>-Kanäle (Einstrom) und Schließung Ca</a:t>
            </a:r>
            <a:r>
              <a:rPr lang="de-DE" baseline="30000" dirty="0"/>
              <a:t>++</a:t>
            </a:r>
            <a:r>
              <a:rPr lang="de-DE" dirty="0"/>
              <a:t>-Kanäle</a:t>
            </a:r>
            <a:br>
              <a:rPr lang="de-DE" dirty="0"/>
            </a:br>
            <a:r>
              <a:rPr lang="de-DE" dirty="0"/>
              <a:t>				Hemmung von GABA &gt; Enthemmung &gt; Suchtpotential (bei chronischen Schmerzen meist keine Euphorie, deshalb weniger Sucht)</a:t>
            </a:r>
          </a:p>
          <a:p>
            <a:r>
              <a:rPr lang="de-DE" dirty="0"/>
              <a:t>				Rückenmark &gt; Hemmung Freisetzung Glutamat, Substanz P</a:t>
            </a:r>
            <a:br>
              <a:rPr lang="de-DE" dirty="0"/>
            </a:br>
            <a:r>
              <a:rPr lang="de-DE" dirty="0"/>
              <a:t>				Sedierung </a:t>
            </a:r>
            <a:br>
              <a:rPr lang="de-DE" dirty="0"/>
            </a:br>
            <a:r>
              <a:rPr lang="de-DE" dirty="0"/>
              <a:t>				Atemdepression &gt; Herabsetzung der Ansprechbarkeit auf Co2 im Atemzentrum (bei Schmerz Aufhebung dieser Wirkung)</a:t>
            </a:r>
          </a:p>
          <a:p>
            <a:r>
              <a:rPr lang="de-DE" dirty="0"/>
              <a:t>				</a:t>
            </a:r>
            <a:r>
              <a:rPr lang="de-DE" dirty="0" err="1"/>
              <a:t>Antitussive</a:t>
            </a:r>
            <a:r>
              <a:rPr lang="de-DE" dirty="0"/>
              <a:t> Wirkung &gt; Hemmung der Erregbarkeit des Hustenzentrums</a:t>
            </a:r>
          </a:p>
          <a:p>
            <a:r>
              <a:rPr lang="de-DE" dirty="0"/>
              <a:t>				Emetische Wirkung &gt; Stimulation des Brechzentrums (Medulla </a:t>
            </a:r>
            <a:r>
              <a:rPr lang="de-DE" dirty="0" err="1"/>
              <a:t>oblongata</a:t>
            </a:r>
            <a:r>
              <a:rPr lang="de-DE" dirty="0"/>
              <a:t>)</a:t>
            </a:r>
          </a:p>
          <a:p>
            <a:r>
              <a:rPr lang="de-DE" dirty="0"/>
              <a:t>				Muskelrigidität &gt; Versteifung der Skelettmuskulatur mit der Gefahr erhöhter Atemwiderstände</a:t>
            </a:r>
          </a:p>
          <a:p>
            <a:r>
              <a:rPr lang="de-DE" dirty="0"/>
              <a:t>				Hypothermie &gt; Temperaturabnahme durch Manipulation </a:t>
            </a:r>
            <a:r>
              <a:rPr lang="de-DE" dirty="0" err="1"/>
              <a:t>Temp</a:t>
            </a:r>
            <a:r>
              <a:rPr lang="de-DE" dirty="0"/>
              <a:t>-Regulierung im Hypothalamus</a:t>
            </a:r>
          </a:p>
          <a:p>
            <a:r>
              <a:rPr lang="de-DE" dirty="0"/>
              <a:t>				Bradykardie &gt; Aktivierung Vagus </a:t>
            </a:r>
          </a:p>
          <a:p>
            <a:r>
              <a:rPr lang="de-DE" dirty="0"/>
              <a:t>				Darm-Motilität &gt; verzögerte Magenentleerung, spastische Obstipation</a:t>
            </a:r>
          </a:p>
          <a:p>
            <a:endParaRPr lang="de-DE" dirty="0"/>
          </a:p>
          <a:p>
            <a:endParaRPr lang="de-DE" dirty="0"/>
          </a:p>
          <a:p>
            <a:endParaRPr lang="de-DE" dirty="0"/>
          </a:p>
          <a:p>
            <a:r>
              <a:rPr lang="de-DE" b="1" dirty="0"/>
              <a:t>Vorkommen:	</a:t>
            </a:r>
            <a:r>
              <a:rPr lang="de-DE" dirty="0"/>
              <a:t>ZNS an spinalen + supraspinalen Synapsen des auf – und absteigenden Nozizeptiven System</a:t>
            </a:r>
            <a:br>
              <a:rPr lang="de-DE" dirty="0"/>
            </a:br>
            <a:r>
              <a:rPr lang="de-DE" dirty="0"/>
              <a:t>		Peripherie &gt; Nozizeptoren &gt; Hemmung der Schmerzwahrnehmung</a:t>
            </a:r>
          </a:p>
          <a:p>
            <a:endParaRPr lang="de-DE" dirty="0"/>
          </a:p>
          <a:p>
            <a:endParaRPr lang="de-DE" dirty="0"/>
          </a:p>
        </p:txBody>
      </p:sp>
    </p:spTree>
    <p:extLst>
      <p:ext uri="{BB962C8B-B14F-4D97-AF65-F5344CB8AC3E}">
        <p14:creationId xmlns:p14="http://schemas.microsoft.com/office/powerpoint/2010/main" val="3909591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017861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636393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Rechtliche Rahmenbedingungen für die Durchführung der Analgesie</a:t>
            </a:r>
          </a:p>
          <a:p>
            <a:endParaRPr lang="de-DE" b="1" dirty="0"/>
          </a:p>
          <a:p>
            <a:r>
              <a:rPr lang="de-DE" b="0" dirty="0"/>
              <a:t>Grundsätzlich gilt als Grundlage die Einwilligung bzw. mutmaßliche Einwilligung des Patienten</a:t>
            </a:r>
          </a:p>
          <a:p>
            <a:r>
              <a:rPr lang="de-DE" b="0" dirty="0"/>
              <a:t>Eine fehlende Einwilligung kann nicht durch andere Dinge außer Kraft gesetzt werden &gt; Ausnahme:  Fehlen der Einwilligungsfähigkeit</a:t>
            </a:r>
          </a:p>
          <a:p>
            <a:endParaRPr lang="de-DE" dirty="0"/>
          </a:p>
          <a:p>
            <a:r>
              <a:rPr lang="de-DE" b="1" dirty="0"/>
              <a:t>Ausführung im Rahmen der Generaldelegation (SOP) oder Delegation</a:t>
            </a:r>
          </a:p>
          <a:p>
            <a:endParaRPr lang="de-DE" dirty="0"/>
          </a:p>
          <a:p>
            <a:r>
              <a:rPr lang="de-DE" b="1" dirty="0"/>
              <a:t>Generaldelegation</a:t>
            </a:r>
          </a:p>
          <a:p>
            <a:endParaRPr lang="de-DE" dirty="0"/>
          </a:p>
          <a:p>
            <a:r>
              <a:rPr lang="de-DE" dirty="0"/>
              <a:t>Vorabdelegation von Maßnahmen durch den ÄLRD an das RD-Personal per SOP</a:t>
            </a:r>
          </a:p>
          <a:p>
            <a:r>
              <a:rPr lang="de-DE" dirty="0"/>
              <a:t>Überprüfung der Kenntnisse im Rahmen der jährlichen Fortbildung</a:t>
            </a:r>
          </a:p>
          <a:p>
            <a:pPr marL="171450" indent="-171450">
              <a:buFont typeface="Wingdings" panose="05000000000000000000" pitchFamily="2" charset="2"/>
              <a:buChar char="Ø"/>
            </a:pPr>
            <a:r>
              <a:rPr lang="de-DE" dirty="0"/>
              <a:t>Hier auch Maßnahmen ohne vitale Bedrohung möglich</a:t>
            </a:r>
          </a:p>
          <a:p>
            <a:pPr marL="171450" indent="-171450">
              <a:buFont typeface="Wingdings" panose="05000000000000000000" pitchFamily="2" charset="2"/>
              <a:buChar char="Ø"/>
            </a:pPr>
            <a:endParaRPr lang="de-DE" dirty="0"/>
          </a:p>
          <a:p>
            <a:pPr marL="0" indent="0">
              <a:buFont typeface="Wingdings" panose="05000000000000000000" pitchFamily="2" charset="2"/>
              <a:buNone/>
            </a:pPr>
            <a:r>
              <a:rPr lang="de-DE" b="1" dirty="0"/>
              <a:t>Delegation</a:t>
            </a:r>
          </a:p>
          <a:p>
            <a:pPr marL="0" indent="0">
              <a:buFont typeface="Wingdings" panose="05000000000000000000" pitchFamily="2" charset="2"/>
              <a:buNone/>
            </a:pPr>
            <a:endParaRPr lang="de-DE" dirty="0"/>
          </a:p>
          <a:p>
            <a:pPr marL="0" indent="0">
              <a:buFont typeface="Wingdings" panose="05000000000000000000" pitchFamily="2" charset="2"/>
              <a:buNone/>
            </a:pPr>
            <a:r>
              <a:rPr lang="de-DE" dirty="0"/>
              <a:t>Arzt ist vor Ort / Tele-Notarzt ist zugeschaltet</a:t>
            </a:r>
          </a:p>
          <a:p>
            <a:pPr marL="0" indent="0">
              <a:buFont typeface="Wingdings" panose="05000000000000000000" pitchFamily="2" charset="2"/>
              <a:buNone/>
            </a:pPr>
            <a:r>
              <a:rPr lang="de-DE" dirty="0"/>
              <a:t>Entscheidet über Durchführung der Maßnahme und delegiert die eigentliche Handlung an den Rettungsdienstmitarbeiter</a:t>
            </a:r>
          </a:p>
          <a:p>
            <a:pPr marL="0" indent="0">
              <a:buFont typeface="Wingdings" panose="05000000000000000000" pitchFamily="2" charset="2"/>
              <a:buNone/>
            </a:pPr>
            <a:endParaRPr lang="de-DE" dirty="0"/>
          </a:p>
          <a:p>
            <a:pPr marL="0" indent="0">
              <a:buFont typeface="Wingdings" panose="05000000000000000000" pitchFamily="2" charset="2"/>
              <a:buNone/>
            </a:pPr>
            <a:r>
              <a:rPr lang="de-DE" dirty="0"/>
              <a:t>Durchführungsverantwortung liegt beim RD-Personal, Achtung:   Übernahmeverschulden – es dürfen nur Maßnahmen übernommen werden, die auch beherrscht werden</a:t>
            </a:r>
          </a:p>
          <a:p>
            <a:pPr marL="171450" indent="-171450">
              <a:buFont typeface="Wingdings" panose="05000000000000000000" pitchFamily="2" charset="2"/>
              <a:buChar char="Ø"/>
            </a:pPr>
            <a:endParaRPr lang="de-DE" dirty="0"/>
          </a:p>
          <a:p>
            <a:pPr marL="0" indent="0">
              <a:buFont typeface="Wingdings" panose="05000000000000000000" pitchFamily="2" charset="2"/>
              <a:buNone/>
            </a:pPr>
            <a:r>
              <a:rPr lang="de-DE" dirty="0"/>
              <a:t>Rechtliche Grundlagen:</a:t>
            </a:r>
          </a:p>
          <a:p>
            <a:endParaRPr lang="de-DE" dirty="0"/>
          </a:p>
          <a:p>
            <a:r>
              <a:rPr lang="de-DE" b="1" dirty="0" err="1"/>
              <a:t>RettDG</a:t>
            </a:r>
            <a:r>
              <a:rPr lang="de-DE" b="1" dirty="0"/>
              <a:t> RLP §10 Aufsicht und Qualitätsmanagement</a:t>
            </a:r>
          </a:p>
          <a:p>
            <a:endParaRPr lang="de-DE" dirty="0"/>
          </a:p>
          <a:p>
            <a:r>
              <a:rPr lang="de-DE" dirty="0"/>
              <a:t>Ärztlicher Leiter Rettungsdienst …</a:t>
            </a:r>
          </a:p>
          <a:p>
            <a:endParaRPr lang="de-DE" dirty="0"/>
          </a:p>
          <a:p>
            <a:pPr marL="228600" indent="-228600">
              <a:buAutoNum type="arabicParenBoth"/>
            </a:pPr>
            <a:r>
              <a:rPr lang="de-DE" dirty="0"/>
              <a:t>…</a:t>
            </a:r>
          </a:p>
          <a:p>
            <a:pPr marL="0" indent="0">
              <a:buNone/>
            </a:pPr>
            <a:r>
              <a:rPr lang="de-DE" dirty="0"/>
              <a:t>      2. die Erstellung von Standartarbeitsanweisungen für das nichtärztliche und ärztliche Personal im Rettungsdienst</a:t>
            </a:r>
          </a:p>
          <a:p>
            <a:endParaRPr lang="de-DE" dirty="0"/>
          </a:p>
          <a:p>
            <a:r>
              <a:rPr lang="de-DE" b="1" dirty="0"/>
              <a:t>§ 4 </a:t>
            </a:r>
            <a:r>
              <a:rPr lang="de-DE" b="1" dirty="0" err="1"/>
              <a:t>NotSanG</a:t>
            </a:r>
            <a:r>
              <a:rPr lang="de-DE" b="1" dirty="0"/>
              <a:t>   Ausbildungsziel</a:t>
            </a:r>
          </a:p>
          <a:p>
            <a:endParaRPr lang="de-DE" dirty="0"/>
          </a:p>
          <a:p>
            <a:r>
              <a:rPr lang="de-DE" dirty="0"/>
              <a:t>2b) eigenständiges Durchführen ärztlich veranlasster Maßnahmen bei Patientinnen und Patienten im Notfalleinsatz</a:t>
            </a:r>
          </a:p>
          <a:p>
            <a:r>
              <a:rPr lang="de-DE" dirty="0"/>
              <a:t>2c) eigenständiges Durchführen von heilkundlichen Maßnahmen, die vom Ärztlichen Leiter Rettungsdienst oder entsprechend verantwortlichen Ärztinnen oder Ärzten bei bestimmten notfallmedizinischen Zustandsbildern und -situationen standardmäßig    </a:t>
            </a:r>
            <a:br>
              <a:rPr lang="de-DE" dirty="0"/>
            </a:br>
            <a:r>
              <a:rPr lang="de-DE" dirty="0"/>
              <a:t>      vorgegeben, überprüft und verantwortet werden	</a:t>
            </a:r>
          </a:p>
          <a:p>
            <a:endParaRPr lang="de-DE" dirty="0"/>
          </a:p>
          <a:p>
            <a:r>
              <a:rPr lang="de-DE" b="1" dirty="0"/>
              <a:t>Eigenständige Ausübung der Heilkunde</a:t>
            </a:r>
          </a:p>
          <a:p>
            <a:endParaRPr lang="de-DE" dirty="0"/>
          </a:p>
          <a:p>
            <a:r>
              <a:rPr lang="de-DE" dirty="0"/>
              <a:t>Ausübung der Heilkunde ist Ärzte und Heilpraktikern vorbehalten</a:t>
            </a:r>
          </a:p>
          <a:p>
            <a:endParaRPr lang="de-DE" dirty="0"/>
          </a:p>
          <a:p>
            <a:r>
              <a:rPr lang="de-DE" dirty="0" err="1"/>
              <a:t>Heilpraktikergesetz</a:t>
            </a:r>
            <a:r>
              <a:rPr lang="de-DE" dirty="0"/>
              <a:t> (Ausfertigungsdatum 17.02.1939 !!!)</a:t>
            </a:r>
          </a:p>
          <a:p>
            <a:endParaRPr lang="de-DE" dirty="0"/>
          </a:p>
          <a:p>
            <a:r>
              <a:rPr lang="de-DE" dirty="0"/>
              <a:t>§1</a:t>
            </a:r>
          </a:p>
          <a:p>
            <a:r>
              <a:rPr lang="de-DE" dirty="0"/>
              <a:t>(1) Wer die Heilkunde, ohne als Arzt bestallt zu sein, ausüben will, bedarf dazu der Erlaubnis.</a:t>
            </a:r>
          </a:p>
          <a:p>
            <a:r>
              <a:rPr lang="de-DE" dirty="0"/>
              <a:t>(2) Ausübung der Heilkunde im Sinne dieses Gesetzes ist jede berufs- oder gewerbsmäßig vorgenommene Tätigkeit zur Feststellung, Heilung oder Linderung von Krankheiten, Leiden oder Körperschäden bei Menschen, auch wenn sie im Dienste von anderen ausgeübt wird.</a:t>
            </a:r>
          </a:p>
          <a:p>
            <a:r>
              <a:rPr lang="de-DE" dirty="0"/>
              <a:t>(3) Wer die Heilkunde bisher berufsmäßig ausgeübt hat und weiterhin ausüben will, erhält die Erlaubnis nach Maßgabe der Durchführungsbestimmungen; er führt die Berufsbezeichnung "Heilpraktiker".</a:t>
            </a:r>
          </a:p>
          <a:p>
            <a:endParaRPr lang="de-DE" dirty="0"/>
          </a:p>
          <a:p>
            <a:r>
              <a:rPr lang="de-DE" dirty="0"/>
              <a:t>§5</a:t>
            </a:r>
          </a:p>
          <a:p>
            <a:r>
              <a:rPr lang="de-DE" dirty="0"/>
              <a:t>Wer, ohne zur Ausübung des ärztlichen Berufs berechtigt zu sein und ohne eine Erlaubnis nach § 1 zu besitzen, die Heilkunde ausübt, wird mit Freiheitsstrafe bis zu einem Jahr oder mit Geldstrafe bestraft.</a:t>
            </a:r>
          </a:p>
          <a:p>
            <a:endParaRPr lang="de-DE" dirty="0"/>
          </a:p>
          <a:p>
            <a:endParaRPr lang="de-DE" dirty="0"/>
          </a:p>
          <a:p>
            <a:r>
              <a:rPr lang="de-DE" dirty="0"/>
              <a:t>Mit Einführung des §2a </a:t>
            </a:r>
            <a:r>
              <a:rPr lang="de-DE" dirty="0" err="1"/>
              <a:t>NotSanG</a:t>
            </a:r>
            <a:r>
              <a:rPr lang="de-DE" dirty="0"/>
              <a:t> ist auch Notfallsanitätern die Ausübung der Heilkunde unter bestimmten Bedingungen erlaubt:</a:t>
            </a:r>
          </a:p>
          <a:p>
            <a:endParaRPr lang="de-DE" dirty="0"/>
          </a:p>
          <a:p>
            <a:r>
              <a:rPr lang="de-DE" b="1" dirty="0"/>
              <a:t>§2a Eigenverantwortliche Durchführung heilkundlicher Maßnahmen durch Notfallsanitäter und Notfallsanitäterinnen</a:t>
            </a:r>
          </a:p>
          <a:p>
            <a:endParaRPr lang="de-DE" dirty="0"/>
          </a:p>
          <a:p>
            <a:r>
              <a:rPr lang="de-DE" dirty="0"/>
              <a:t>Bis zum Eintreffen der Notärztin oder des Notarztes oder bis zum Beginn einer weiteren ärztlichen, auch teleärztlichen, Versorgung dürfen Notfallsanitäterinnen und Notfallsanitäter heilkundliche Maßnahmen, einschließlich heilkundlicher Maßnahmen invasiver Art, dann eigenverantwortlich durchführen, wenn</a:t>
            </a:r>
          </a:p>
          <a:p>
            <a:endParaRPr lang="de-DE" dirty="0"/>
          </a:p>
          <a:p>
            <a:r>
              <a:rPr lang="de-DE" dirty="0"/>
              <a:t>1.sie diese Maßnahmen in ihrer Ausbildung </a:t>
            </a:r>
            <a:r>
              <a:rPr lang="de-DE" b="1" dirty="0"/>
              <a:t>erlernt</a:t>
            </a:r>
            <a:r>
              <a:rPr lang="de-DE" dirty="0"/>
              <a:t> haben und </a:t>
            </a:r>
            <a:r>
              <a:rPr lang="de-DE" b="1" dirty="0"/>
              <a:t>beherrschen</a:t>
            </a:r>
            <a:r>
              <a:rPr lang="de-DE" dirty="0"/>
              <a:t> und</a:t>
            </a:r>
          </a:p>
          <a:p>
            <a:endParaRPr lang="de-DE" dirty="0"/>
          </a:p>
          <a:p>
            <a:r>
              <a:rPr lang="de-DE" dirty="0"/>
              <a:t>2.die Maßnahmen jeweils </a:t>
            </a:r>
            <a:r>
              <a:rPr lang="de-DE" b="1" dirty="0"/>
              <a:t>erforderlich</a:t>
            </a:r>
            <a:r>
              <a:rPr lang="de-DE" dirty="0"/>
              <a:t> sind, um </a:t>
            </a:r>
            <a:r>
              <a:rPr lang="de-DE" b="1" dirty="0"/>
              <a:t>Lebensgefahr oder wesentliche Folgeschäden </a:t>
            </a:r>
            <a:r>
              <a:rPr lang="de-DE" dirty="0"/>
              <a:t>von der Patientin oder dem Patienten abzuwenden.</a:t>
            </a:r>
          </a:p>
          <a:p>
            <a:endParaRPr lang="de-DE" dirty="0"/>
          </a:p>
          <a:p>
            <a:r>
              <a:rPr lang="de-DE" b="1" dirty="0"/>
              <a:t>Weitere Erläuterungen siehe:</a:t>
            </a:r>
          </a:p>
          <a:p>
            <a:endParaRPr lang="de-DE" dirty="0"/>
          </a:p>
          <a:p>
            <a:r>
              <a:rPr lang="de-DE" dirty="0"/>
              <a:t>https://dbrd.de/images/stellungnahmen/2021/03-01/DBRD_Stellungnahme_2a_20210303.pdf</a:t>
            </a:r>
          </a:p>
          <a:p>
            <a:endParaRPr lang="de-DE" dirty="0"/>
          </a:p>
          <a:p>
            <a:r>
              <a:rPr lang="de-DE" dirty="0"/>
              <a:t>https://www.gesetze-bayern.de/Content/Document/Y-300-Z-BECKRS-B-2021-N-8697</a:t>
            </a:r>
          </a:p>
          <a:p>
            <a:endParaRPr lang="de-DE" dirty="0"/>
          </a:p>
          <a:p>
            <a:endParaRPr lang="de-DE" dirty="0"/>
          </a:p>
          <a:p>
            <a:r>
              <a:rPr lang="de-DE" b="1" dirty="0"/>
              <a:t>Rechtfertigender</a:t>
            </a:r>
            <a:r>
              <a:rPr lang="de-DE" b="1" baseline="0" dirty="0"/>
              <a:t> Notstand:</a:t>
            </a:r>
          </a:p>
          <a:p>
            <a:endParaRPr lang="de-DE" baseline="0" dirty="0"/>
          </a:p>
          <a:p>
            <a:r>
              <a:rPr lang="de-DE" baseline="0" dirty="0"/>
              <a:t>§24 Strafgesetzbuch</a:t>
            </a:r>
          </a:p>
          <a:p>
            <a:endParaRPr lang="de-DE" baseline="0" dirty="0"/>
          </a:p>
          <a:p>
            <a:r>
              <a:rPr lang="de-DE" sz="1200" b="0" i="0" dirty="0">
                <a:effectLst/>
                <a:latin typeface="+mn-lt"/>
                <a:ea typeface="+mn-ea"/>
                <a:cs typeface="+mn-cs"/>
                <a:sym typeface="Arial"/>
              </a:rPr>
              <a:t>Wer in einer gegenwärtigen, </a:t>
            </a:r>
            <a:r>
              <a:rPr lang="de-DE" sz="1200" b="1" i="0" dirty="0">
                <a:effectLst/>
                <a:latin typeface="+mn-lt"/>
                <a:ea typeface="+mn-ea"/>
                <a:cs typeface="+mn-cs"/>
                <a:sym typeface="Arial"/>
              </a:rPr>
              <a:t>nicht anders abwendbaren Gefahr für Leben, Leib, </a:t>
            </a:r>
            <a:r>
              <a:rPr lang="de-DE" sz="1200" b="0" i="0" dirty="0">
                <a:effectLst/>
                <a:latin typeface="+mn-lt"/>
                <a:ea typeface="+mn-ea"/>
                <a:cs typeface="+mn-cs"/>
                <a:sym typeface="Arial"/>
              </a:rPr>
              <a:t>Freiheit, Ehre, Eigentum oder ein anderes Rechtsgut eine Tat begeht, um die Gefahr von sich oder einem anderen abzuwenden, handelt nicht rechtswidrig, wenn bei </a:t>
            </a:r>
            <a:r>
              <a:rPr lang="de-DE" sz="1200" b="1" i="0" dirty="0">
                <a:effectLst/>
                <a:latin typeface="+mn-lt"/>
                <a:ea typeface="+mn-ea"/>
                <a:cs typeface="+mn-cs"/>
                <a:sym typeface="Arial"/>
              </a:rPr>
              <a:t>Abwägung der widerstreitenden Interessen</a:t>
            </a:r>
            <a:r>
              <a:rPr lang="de-DE" sz="1200" b="0" i="0" dirty="0">
                <a:effectLst/>
                <a:latin typeface="+mn-lt"/>
                <a:ea typeface="+mn-ea"/>
                <a:cs typeface="+mn-cs"/>
                <a:sym typeface="Arial"/>
              </a:rPr>
              <a:t>, namentlich der betroffenen Rechtsgüter und des Grades der ihnen drohenden Gefahren, das geschützte Interesse das beeinträchtigte wesentlich überwiegt. Dies gilt jedoch nur, soweit die </a:t>
            </a:r>
            <a:r>
              <a:rPr lang="de-DE" sz="1200" b="1" i="0" dirty="0">
                <a:effectLst/>
                <a:latin typeface="+mn-lt"/>
                <a:ea typeface="+mn-ea"/>
                <a:cs typeface="+mn-cs"/>
                <a:sym typeface="Arial"/>
              </a:rPr>
              <a:t>Tat ein angemessenes Mitte</a:t>
            </a:r>
            <a:r>
              <a:rPr lang="de-DE" sz="1200" b="0" i="0" dirty="0">
                <a:effectLst/>
                <a:latin typeface="+mn-lt"/>
                <a:ea typeface="+mn-ea"/>
                <a:cs typeface="+mn-cs"/>
                <a:sym typeface="Arial"/>
              </a:rPr>
              <a:t>l ist, die Gefahr abzuwenden.</a:t>
            </a:r>
            <a:endParaRPr lang="de-DE" dirty="0"/>
          </a:p>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Naloxon</a:t>
            </a:r>
          </a:p>
          <a:p>
            <a:endParaRPr lang="de-DE" dirty="0"/>
          </a:p>
          <a:p>
            <a:r>
              <a:rPr lang="de-DE" dirty="0"/>
              <a:t>Reiner Opioid-Rezeptorantagonist</a:t>
            </a:r>
          </a:p>
          <a:p>
            <a:r>
              <a:rPr lang="de-DE" dirty="0"/>
              <a:t>Höchste Affinität zu Mü, mittlere Affinität zu Kappa</a:t>
            </a:r>
          </a:p>
          <a:p>
            <a:r>
              <a:rPr lang="de-DE" dirty="0"/>
              <a:t>Verdrängt bereits am Opioidrezeptor angebundenes Opioid</a:t>
            </a:r>
          </a:p>
          <a:p>
            <a:endParaRPr lang="de-DE" dirty="0"/>
          </a:p>
          <a:p>
            <a:r>
              <a:rPr lang="de-DE" b="1" dirty="0"/>
              <a:t>Nicht abhängige Patienten:</a:t>
            </a:r>
            <a:r>
              <a:rPr lang="de-DE" dirty="0"/>
              <a:t> 	</a:t>
            </a:r>
            <a:r>
              <a:rPr lang="de-DE" dirty="0" err="1"/>
              <a:t>Antagonisierung</a:t>
            </a:r>
            <a:r>
              <a:rPr lang="de-DE" dirty="0"/>
              <a:t> aller wesentlichen </a:t>
            </a:r>
            <a:r>
              <a:rPr lang="de-DE" dirty="0" err="1"/>
              <a:t>Opioidwirkungen</a:t>
            </a:r>
            <a:br>
              <a:rPr lang="de-DE" dirty="0"/>
            </a:br>
            <a:r>
              <a:rPr lang="de-DE" dirty="0"/>
              <a:t>                                                	teilweise sehr hohe Dosierungen notwendig um Atemdepression aufzuheben (Buprenorphin &gt; 2 mg)</a:t>
            </a:r>
          </a:p>
          <a:p>
            <a:endParaRPr lang="de-DE" dirty="0"/>
          </a:p>
          <a:p>
            <a:r>
              <a:rPr lang="de-DE" b="1" dirty="0"/>
              <a:t>Abhängige Patienten:</a:t>
            </a:r>
            <a:r>
              <a:rPr lang="de-DE" dirty="0"/>
              <a:t>		Auslösung eines Entzugssyndroms</a:t>
            </a:r>
          </a:p>
          <a:p>
            <a:endParaRPr lang="de-DE" dirty="0"/>
          </a:p>
          <a:p>
            <a:br>
              <a:rPr lang="de-DE" dirty="0"/>
            </a:br>
            <a:r>
              <a:rPr lang="de-DE" b="1" dirty="0"/>
              <a:t>Dosierung Naloxon</a:t>
            </a:r>
          </a:p>
          <a:p>
            <a:pPr marL="171450" indent="-171450">
              <a:buFont typeface="Wingdings" panose="05000000000000000000" pitchFamily="2" charset="2"/>
              <a:buChar char="Ø"/>
            </a:pPr>
            <a:r>
              <a:rPr lang="de-DE" dirty="0"/>
              <a:t>Initial 0,4 mg, Steigerung alle 3 – 5 min</a:t>
            </a:r>
          </a:p>
          <a:p>
            <a:pPr marL="171450" indent="-171450">
              <a:buFont typeface="Wingdings" panose="05000000000000000000" pitchFamily="2" charset="2"/>
              <a:buChar char="Ø"/>
            </a:pPr>
            <a:r>
              <a:rPr lang="de-DE" dirty="0"/>
              <a:t>CAVE: bei Süchtigen nur langsame Steigerung um Atemdepression aufzuheben, aber noch keinen Entzug</a:t>
            </a:r>
          </a:p>
          <a:p>
            <a:pPr marL="171450" indent="-171450">
              <a:buFont typeface="Wingdings" panose="05000000000000000000" pitchFamily="2" charset="2"/>
              <a:buChar char="Ø"/>
            </a:pPr>
            <a:endParaRPr lang="de-DE" dirty="0"/>
          </a:p>
          <a:p>
            <a:pPr marL="0" indent="0">
              <a:buFont typeface="Wingdings" panose="05000000000000000000" pitchFamily="2" charset="2"/>
              <a:buNone/>
            </a:pPr>
            <a:r>
              <a:rPr lang="de-DE" b="1" dirty="0"/>
              <a:t>CAVE:   </a:t>
            </a:r>
            <a:r>
              <a:rPr lang="de-DE" dirty="0"/>
              <a:t>Rebound – Effekt aufgrund geringerer Halbwertszeit von Naloxon im Vergleich zu den anderen Opioiden</a:t>
            </a:r>
          </a:p>
          <a:p>
            <a:pPr marL="0" indent="0">
              <a:buFont typeface="Wingdings" panose="05000000000000000000" pitchFamily="2" charset="2"/>
              <a:buNone/>
            </a:pPr>
            <a:endParaRPr lang="de-DE" dirty="0"/>
          </a:p>
          <a:p>
            <a:pPr marL="0" indent="0">
              <a:buFont typeface="Wingdings" panose="05000000000000000000" pitchFamily="2" charset="2"/>
              <a:buNone/>
            </a:pPr>
            <a:r>
              <a:rPr lang="de-DE" dirty="0"/>
              <a:t>Rebound-Effekt:	Überschießende Gegenreaktion bei abruptem</a:t>
            </a:r>
            <a:r>
              <a:rPr lang="de-DE" baseline="0" dirty="0"/>
              <a:t> Absetzen eines Medikamentes &gt; Verstärkte Wirkung nach Ende der Wirkung von </a:t>
            </a:r>
            <a:r>
              <a:rPr lang="de-DE" baseline="0" dirty="0" err="1"/>
              <a:t>Naloxon</a:t>
            </a:r>
            <a:r>
              <a:rPr lang="de-DE" baseline="0" dirty="0"/>
              <a:t> möglich</a:t>
            </a:r>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Nasale Gabe von </a:t>
            </a:r>
            <a:r>
              <a:rPr lang="de-DE" b="1" dirty="0" err="1"/>
              <a:t>Naloxon</a:t>
            </a:r>
            <a:r>
              <a:rPr lang="de-DE" b="1" dirty="0"/>
              <a:t>:</a:t>
            </a:r>
          </a:p>
          <a:p>
            <a:endParaRPr lang="de-DE" dirty="0"/>
          </a:p>
          <a:p>
            <a:r>
              <a:rPr lang="de-DE" dirty="0"/>
              <a:t>Mit der in den meisten </a:t>
            </a:r>
            <a:r>
              <a:rPr lang="de-DE" dirty="0" err="1"/>
              <a:t>Rd</a:t>
            </a:r>
            <a:r>
              <a:rPr lang="de-DE" dirty="0"/>
              <a:t>-Bereichen vorgehaltenen Konzentrationen (0,4</a:t>
            </a:r>
            <a:r>
              <a:rPr lang="de-DE" baseline="0" dirty="0"/>
              <a:t> mg / ml) ist eine nasale Gabe nicht möglich, da Flüssigkeitsmenge die </a:t>
            </a:r>
            <a:r>
              <a:rPr lang="de-DE" baseline="0" dirty="0" err="1"/>
              <a:t>Resoprtionsfähigkeit</a:t>
            </a:r>
            <a:endParaRPr lang="de-DE" baseline="0" dirty="0"/>
          </a:p>
          <a:p>
            <a:r>
              <a:rPr lang="de-DE" baseline="0" dirty="0"/>
              <a:t>der Nasenschleimhaut </a:t>
            </a:r>
            <a:r>
              <a:rPr lang="de-DE" baseline="0" dirty="0" err="1"/>
              <a:t>übertsteigt</a:t>
            </a:r>
            <a:r>
              <a:rPr lang="de-DE" baseline="0" dirty="0"/>
              <a:t>.</a:t>
            </a:r>
          </a:p>
          <a:p>
            <a:endParaRPr lang="de-DE" baseline="0" dirty="0"/>
          </a:p>
          <a:p>
            <a:r>
              <a:rPr lang="de-DE" baseline="0" dirty="0"/>
              <a:t>Mittlerweile auch Fertigprodukte für die Anwendung durch Ersthelfer zugelassen:</a:t>
            </a:r>
          </a:p>
          <a:p>
            <a:endParaRPr lang="de-DE" baseline="0" dirty="0"/>
          </a:p>
          <a:p>
            <a:r>
              <a:rPr lang="de-DE" dirty="0"/>
              <a:t>Siehe:  https://www.narcan.com/</a:t>
            </a:r>
          </a:p>
          <a:p>
            <a:endParaRPr lang="de-DE" dirty="0"/>
          </a:p>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a:t>Brechreflex:    </a:t>
            </a:r>
            <a:r>
              <a:rPr lang="de-DE" sz="1200" dirty="0"/>
              <a:t>Schutzreflex des Körpers nach oraler Aufnahme von toxischer Stoffe</a:t>
            </a:r>
          </a:p>
          <a:p>
            <a:endParaRPr lang="de-DE" sz="1200" dirty="0"/>
          </a:p>
          <a:p>
            <a:r>
              <a:rPr lang="de-DE" sz="1200" b="1" dirty="0"/>
              <a:t>Begleitsymptome:</a:t>
            </a:r>
            <a:r>
              <a:rPr lang="de-DE" sz="1200" dirty="0"/>
              <a:t>	</a:t>
            </a:r>
            <a:r>
              <a:rPr lang="de-DE" sz="1200" dirty="0" err="1"/>
              <a:t>Salviation</a:t>
            </a:r>
            <a:r>
              <a:rPr lang="de-DE" sz="1200" dirty="0"/>
              <a:t>, Schwitzen, Tachykardie, Übelkeit</a:t>
            </a:r>
          </a:p>
          <a:p>
            <a:endParaRPr lang="de-DE" sz="1200" dirty="0"/>
          </a:p>
          <a:p>
            <a:r>
              <a:rPr lang="de-DE" sz="1200" b="1" dirty="0" err="1"/>
              <a:t>Chemorezeptive</a:t>
            </a:r>
            <a:r>
              <a:rPr lang="de-DE" sz="1200" b="1" dirty="0"/>
              <a:t> </a:t>
            </a:r>
            <a:r>
              <a:rPr lang="de-DE" sz="1200" b="1" dirty="0" err="1"/>
              <a:t>Triggerzone</a:t>
            </a:r>
            <a:r>
              <a:rPr lang="de-DE" sz="1200" b="1" dirty="0"/>
              <a:t> (CTZ)</a:t>
            </a:r>
          </a:p>
          <a:p>
            <a:endParaRPr lang="de-DE" sz="1200" dirty="0"/>
          </a:p>
          <a:p>
            <a:r>
              <a:rPr lang="de-DE" sz="1200" dirty="0"/>
              <a:t>Lokalisierung in der Area </a:t>
            </a:r>
            <a:r>
              <a:rPr lang="de-DE" sz="1200" dirty="0" err="1"/>
              <a:t>postrema</a:t>
            </a:r>
            <a:r>
              <a:rPr lang="de-DE" sz="1200" dirty="0"/>
              <a:t> (4. Ventrikel)</a:t>
            </a:r>
          </a:p>
          <a:p>
            <a:r>
              <a:rPr lang="de-DE" sz="1200" dirty="0"/>
              <a:t>Außerhalb der Blut-Hirn-Schranke &gt; Erreichbar für Toxine und andere Stoffe im Blut</a:t>
            </a:r>
          </a:p>
          <a:p>
            <a:r>
              <a:rPr lang="de-DE" sz="1200" dirty="0"/>
              <a:t>Erregung auch über afferenten N. </a:t>
            </a:r>
            <a:r>
              <a:rPr lang="de-DE" sz="1200" dirty="0" err="1"/>
              <a:t>vagus</a:t>
            </a:r>
            <a:r>
              <a:rPr lang="de-DE" sz="1200" dirty="0"/>
              <a:t> vom Darm ausgehend</a:t>
            </a:r>
          </a:p>
          <a:p>
            <a:r>
              <a:rPr lang="de-DE" sz="1200" dirty="0"/>
              <a:t>Rezeptoren:  D2, 5-HT3, M, </a:t>
            </a:r>
            <a:r>
              <a:rPr lang="de-DE" sz="1200" dirty="0" err="1"/>
              <a:t>Cannabinoidrezeptor</a:t>
            </a:r>
            <a:r>
              <a:rPr lang="de-DE" sz="1200" dirty="0"/>
              <a:t>, Opioidrezeptor</a:t>
            </a:r>
          </a:p>
          <a:p>
            <a:endParaRPr lang="de-DE" sz="1200" dirty="0"/>
          </a:p>
          <a:p>
            <a:r>
              <a:rPr lang="de-DE" sz="1200" b="1" dirty="0"/>
              <a:t>Darmschleimhaut</a:t>
            </a:r>
          </a:p>
          <a:p>
            <a:endParaRPr lang="de-DE" sz="1200" dirty="0"/>
          </a:p>
          <a:p>
            <a:r>
              <a:rPr lang="de-DE" sz="1200" dirty="0"/>
              <a:t>Nervenendigungen mit 5-HT3-Rezeptoren bestückt</a:t>
            </a:r>
          </a:p>
          <a:p>
            <a:r>
              <a:rPr lang="de-DE" sz="1200" dirty="0"/>
              <a:t>Ausschüttung von Serotonin aus Darmschleimhaut (ausgelöst von Toxin, Alkaloiden (</a:t>
            </a:r>
            <a:r>
              <a:rPr lang="de-DE" sz="1200" dirty="0" err="1"/>
              <a:t>Emetin</a:t>
            </a:r>
            <a:r>
              <a:rPr lang="de-DE" sz="1200" dirty="0"/>
              <a:t>), Röntgenstrahlung, Zytostatika)</a:t>
            </a:r>
          </a:p>
          <a:p>
            <a:endParaRPr lang="de-DE" sz="1200" dirty="0"/>
          </a:p>
          <a:p>
            <a:r>
              <a:rPr lang="de-DE" sz="1200" b="1" dirty="0"/>
              <a:t>Vestibuläres System</a:t>
            </a:r>
          </a:p>
          <a:p>
            <a:endParaRPr lang="de-DE" sz="1200" dirty="0"/>
          </a:p>
          <a:p>
            <a:r>
              <a:rPr lang="de-DE" sz="1200" dirty="0"/>
              <a:t>Seekrankheit, Kinetosen</a:t>
            </a:r>
          </a:p>
          <a:p>
            <a:r>
              <a:rPr lang="de-DE" sz="1200" dirty="0"/>
              <a:t>Ausgehend vom Gleichgewichtsorgan</a:t>
            </a:r>
          </a:p>
          <a:p>
            <a:r>
              <a:rPr lang="de-DE" sz="1200" dirty="0"/>
              <a:t>M-Rezeptor, H1-Rezeptor</a:t>
            </a:r>
          </a:p>
          <a:p>
            <a:endParaRPr lang="de-DE" sz="1200" dirty="0"/>
          </a:p>
          <a:p>
            <a:r>
              <a:rPr lang="de-DE" sz="1200" b="1" dirty="0"/>
              <a:t>Höhere Zentren</a:t>
            </a:r>
          </a:p>
          <a:p>
            <a:endParaRPr lang="de-DE" sz="1200" dirty="0"/>
          </a:p>
          <a:p>
            <a:r>
              <a:rPr lang="de-DE" sz="1200" dirty="0"/>
              <a:t>Mögliche</a:t>
            </a:r>
            <a:r>
              <a:rPr lang="de-DE" sz="1200" baseline="0" dirty="0"/>
              <a:t> Auslöser:</a:t>
            </a:r>
            <a:endParaRPr lang="de-DE" sz="1200" dirty="0"/>
          </a:p>
          <a:p>
            <a:r>
              <a:rPr lang="de-DE" sz="1200" dirty="0" err="1"/>
              <a:t>Psychatrische</a:t>
            </a:r>
            <a:r>
              <a:rPr lang="de-DE" sz="1200" dirty="0"/>
              <a:t> Erkrankung</a:t>
            </a:r>
          </a:p>
          <a:p>
            <a:r>
              <a:rPr lang="de-DE" sz="1200" dirty="0"/>
              <a:t>Ekel</a:t>
            </a:r>
          </a:p>
          <a:p>
            <a:r>
              <a:rPr lang="de-DE" sz="1200" dirty="0" err="1"/>
              <a:t>Antozipatorisches</a:t>
            </a:r>
            <a:r>
              <a:rPr lang="de-DE" sz="1200" dirty="0"/>
              <a:t> Erbrechen vor neuer Chemotherapie </a:t>
            </a:r>
          </a:p>
          <a:p>
            <a:endParaRPr lang="de-DE" sz="1200" dirty="0"/>
          </a:p>
          <a:p>
            <a:r>
              <a:rPr lang="de-DE" sz="1200" b="1" dirty="0"/>
              <a:t>Intrakranielle pathologische Prozesse</a:t>
            </a:r>
          </a:p>
          <a:p>
            <a:endParaRPr lang="de-DE" sz="1200" dirty="0"/>
          </a:p>
          <a:p>
            <a:r>
              <a:rPr lang="de-DE" sz="1200" dirty="0"/>
              <a:t>Entzündung, Raumforderung, Trauma &gt; Hirndruckerhöhung &gt; direkte Stimulation des Brechzentrums</a:t>
            </a:r>
          </a:p>
          <a:p>
            <a:endParaRPr lang="de-DE" sz="1200" dirty="0"/>
          </a:p>
          <a:p>
            <a:r>
              <a:rPr lang="de-DE" sz="1200" dirty="0"/>
              <a:t>Ablauf des Erbrechens</a:t>
            </a:r>
          </a:p>
          <a:p>
            <a:endParaRPr lang="de-DE" sz="1200" dirty="0"/>
          </a:p>
          <a:p>
            <a:r>
              <a:rPr lang="de-DE" sz="1200" dirty="0"/>
              <a:t>Phase 1:   Prodromalphase &gt; Gefühl von Unwohlsein und Übelkeit</a:t>
            </a:r>
          </a:p>
          <a:p>
            <a:r>
              <a:rPr lang="de-DE" sz="1200" dirty="0"/>
              <a:t>Phase 2:   Würgen &gt; Kontraktion von Zwerchfell-, Bauchwand- und </a:t>
            </a:r>
            <a:r>
              <a:rPr lang="de-DE" sz="1200" dirty="0" err="1"/>
              <a:t>Intercostalmuskulatur</a:t>
            </a:r>
            <a:r>
              <a:rPr lang="de-DE" sz="1200" dirty="0"/>
              <a:t>, tiefe Inspiration, Verschluss der Glottis</a:t>
            </a:r>
          </a:p>
          <a:p>
            <a:r>
              <a:rPr lang="de-DE" sz="1200" dirty="0"/>
              <a:t>Phase 3:   Erbrechen &gt; Erschlaffung von Magenmuskulatur und </a:t>
            </a:r>
            <a:r>
              <a:rPr lang="de-DE" sz="1200" dirty="0" err="1"/>
              <a:t>Ösophagussphinktern</a:t>
            </a:r>
            <a:r>
              <a:rPr lang="de-DE" sz="1200" dirty="0"/>
              <a:t> + simultane Kontraktion des Zwerchfells und Bauchwandmuskulatur &gt; starker Anstieg intraabdomineller Druck</a:t>
            </a:r>
          </a:p>
          <a:p>
            <a:endParaRPr lang="de-DE" dirty="0"/>
          </a:p>
        </p:txBody>
      </p:sp>
    </p:spTree>
    <p:extLst>
      <p:ext uri="{BB962C8B-B14F-4D97-AF65-F5344CB8AC3E}">
        <p14:creationId xmlns:p14="http://schemas.microsoft.com/office/powerpoint/2010/main" val="1172842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Serotonin-Rezeptor-Antagonist genannt</a:t>
            </a:r>
          </a:p>
          <a:p>
            <a:endParaRPr lang="de-DE" dirty="0"/>
          </a:p>
          <a:p>
            <a:endParaRPr lang="de-DE" dirty="0"/>
          </a:p>
          <a:p>
            <a:r>
              <a:rPr lang="de-DE" b="1" dirty="0"/>
              <a:t>Hinweis zur Gabe als Kurzinfusion:</a:t>
            </a:r>
          </a:p>
          <a:p>
            <a:endParaRPr lang="de-DE" dirty="0"/>
          </a:p>
          <a:p>
            <a:r>
              <a:rPr lang="de-DE" dirty="0"/>
              <a:t>Lt. Fachinformation nur Dosierungen &gt; 8 mg zwingend als Kurzinfusion</a:t>
            </a:r>
            <a:br>
              <a:rPr lang="de-DE" dirty="0"/>
            </a:br>
            <a:r>
              <a:rPr lang="de-DE" dirty="0"/>
              <a:t>&lt; 8 mg auch langsame </a:t>
            </a:r>
            <a:r>
              <a:rPr lang="de-DE" dirty="0" err="1"/>
              <a:t>i.v.</a:t>
            </a:r>
            <a:r>
              <a:rPr lang="de-DE" dirty="0"/>
              <a:t> Gabe über 30 Sekunden möglich</a:t>
            </a:r>
          </a:p>
          <a:p>
            <a:endParaRPr lang="de-DE" dirty="0"/>
          </a:p>
          <a:p>
            <a:r>
              <a:rPr lang="de-DE" b="1" dirty="0"/>
              <a:t>Einsatzgebiet laut Fachinformation:</a:t>
            </a:r>
          </a:p>
          <a:p>
            <a:pPr marL="171450" indent="-171450">
              <a:buFontTx/>
              <a:buChar char="-"/>
            </a:pPr>
            <a:r>
              <a:rPr lang="de-DE" dirty="0"/>
              <a:t>Chemo- / Strahlentherapieinduzierte Nausea und Emesis</a:t>
            </a:r>
          </a:p>
          <a:p>
            <a:pPr marL="171450" indent="-171450">
              <a:buFontTx/>
              <a:buChar char="-"/>
            </a:pPr>
            <a:r>
              <a:rPr lang="de-DE" dirty="0"/>
              <a:t>Prophylaxe postoperative Nausea und </a:t>
            </a:r>
            <a:r>
              <a:rPr lang="de-DE" dirty="0" err="1"/>
              <a:t>Vomiting</a:t>
            </a:r>
            <a:r>
              <a:rPr lang="de-DE" dirty="0"/>
              <a:t> (PONV)</a:t>
            </a:r>
          </a:p>
          <a:p>
            <a:endParaRPr lang="de-DE" dirty="0"/>
          </a:p>
          <a:p>
            <a:r>
              <a:rPr lang="de-DE" b="1" dirty="0"/>
              <a:t>Nebenwirkungen:</a:t>
            </a:r>
          </a:p>
          <a:p>
            <a:endParaRPr lang="de-DE" dirty="0"/>
          </a:p>
          <a:p>
            <a:r>
              <a:rPr lang="de-DE" dirty="0"/>
              <a:t>Verlängerung QT-Intervall   CAVE:  vorbestehende QT-Zeit-Verlängerung  &gt; nur </a:t>
            </a:r>
            <a:r>
              <a:rPr lang="de-DE" dirty="0" err="1"/>
              <a:t>mässige</a:t>
            </a:r>
            <a:r>
              <a:rPr lang="de-DE" dirty="0"/>
              <a:t> Verlängerungen in Studien gezeigt, aber Torsaden bei Long-QT berichtet</a:t>
            </a:r>
          </a:p>
          <a:p>
            <a:r>
              <a:rPr lang="de-DE" dirty="0"/>
              <a:t>Kopfschmerz</a:t>
            </a:r>
          </a:p>
          <a:p>
            <a:r>
              <a:rPr lang="de-DE" dirty="0"/>
              <a:t>Hitzegefühl</a:t>
            </a:r>
          </a:p>
          <a:p>
            <a:r>
              <a:rPr lang="de-DE" dirty="0"/>
              <a:t>Kinder nach Fachinformation keine KI, allerdings angepasste Dosierung</a:t>
            </a:r>
          </a:p>
        </p:txBody>
      </p:sp>
    </p:spTree>
    <p:extLst>
      <p:ext uri="{BB962C8B-B14F-4D97-AF65-F5344CB8AC3E}">
        <p14:creationId xmlns:p14="http://schemas.microsoft.com/office/powerpoint/2010/main" val="538492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a:p>
            <a:r>
              <a:rPr lang="de-DE" b="1" dirty="0"/>
              <a:t>Kontraindikationen nach Fachinformation:</a:t>
            </a:r>
          </a:p>
          <a:p>
            <a:endParaRPr lang="de-DE" b="1" dirty="0"/>
          </a:p>
          <a:p>
            <a:r>
              <a:rPr lang="de-DE" b="0" dirty="0"/>
              <a:t>Überempfindlichkeit</a:t>
            </a:r>
          </a:p>
          <a:p>
            <a:r>
              <a:rPr lang="de-DE" b="0" dirty="0"/>
              <a:t>Akuter Asthma-Anfall</a:t>
            </a:r>
          </a:p>
          <a:p>
            <a:r>
              <a:rPr lang="de-DE" b="0" dirty="0"/>
              <a:t>Engwinkelglaukom</a:t>
            </a:r>
          </a:p>
          <a:p>
            <a:r>
              <a:rPr lang="de-DE" b="0" dirty="0"/>
              <a:t>Phäochromozytom (Tumor des Nebennierenmarks mit </a:t>
            </a:r>
            <a:r>
              <a:rPr lang="de-DE" b="0" dirty="0" err="1"/>
              <a:t>übermässiger</a:t>
            </a:r>
            <a:r>
              <a:rPr lang="de-DE" b="0" dirty="0"/>
              <a:t> </a:t>
            </a:r>
            <a:r>
              <a:rPr lang="de-DE" b="0" dirty="0" err="1"/>
              <a:t>Katecholinproduktion</a:t>
            </a:r>
            <a:endParaRPr lang="de-DE" b="0" dirty="0"/>
          </a:p>
          <a:p>
            <a:r>
              <a:rPr lang="de-DE" b="0" dirty="0"/>
              <a:t>Porphyrie (Stoffwechselerkrankung mit </a:t>
            </a:r>
            <a:r>
              <a:rPr lang="de-DE" b="0" dirty="0" err="1"/>
              <a:t>Stöung</a:t>
            </a:r>
            <a:r>
              <a:rPr lang="de-DE" b="0" dirty="0"/>
              <a:t> des roten Blutfarbstoffes Häm)</a:t>
            </a:r>
          </a:p>
          <a:p>
            <a:r>
              <a:rPr lang="de-DE" b="0" dirty="0"/>
              <a:t>Prostatahyperplasie bei Restharnbildung</a:t>
            </a:r>
          </a:p>
          <a:p>
            <a:endParaRPr lang="de-DE" b="0" dirty="0"/>
          </a:p>
          <a:p>
            <a:r>
              <a:rPr lang="de-DE" b="1" dirty="0"/>
              <a:t>Vorsicht bei:</a:t>
            </a:r>
          </a:p>
          <a:p>
            <a:r>
              <a:rPr lang="de-DE" b="0" dirty="0"/>
              <a:t>Eingeschränkter Leberfunktion</a:t>
            </a:r>
          </a:p>
          <a:p>
            <a:r>
              <a:rPr lang="de-DE" b="0" dirty="0"/>
              <a:t>Rhythmusstörung</a:t>
            </a:r>
          </a:p>
          <a:p>
            <a:r>
              <a:rPr lang="de-DE" b="0" dirty="0"/>
              <a:t>Hypokaliämie, </a:t>
            </a:r>
            <a:r>
              <a:rPr lang="de-DE" b="0" dirty="0" err="1"/>
              <a:t>Hypomagnesiämie</a:t>
            </a:r>
            <a:endParaRPr lang="de-DE" b="0" dirty="0"/>
          </a:p>
          <a:p>
            <a:r>
              <a:rPr lang="de-DE" b="0" dirty="0"/>
              <a:t>Bradykardie</a:t>
            </a:r>
          </a:p>
          <a:p>
            <a:r>
              <a:rPr lang="de-DE" b="0" dirty="0"/>
              <a:t>Long-Qt-Syndrom oder anderen Arzneimittel die die Qt-Zeit verlängern (Antihistaminika, Antiarrhythmika Klasse 1a + 3, Neuroleptika, Antibiotika)</a:t>
            </a:r>
          </a:p>
          <a:p>
            <a:r>
              <a:rPr lang="de-DE" b="0" dirty="0"/>
              <a:t>Asthma</a:t>
            </a:r>
          </a:p>
          <a:p>
            <a:endParaRPr lang="de-DE" b="0" dirty="0"/>
          </a:p>
          <a:p>
            <a:r>
              <a:rPr lang="de-DE" b="0" dirty="0"/>
              <a:t>Schwangerschaft im 3. Trimenon Auslösung von Wehen möglich, aber keine generelle Kontraindikation</a:t>
            </a:r>
          </a:p>
          <a:p>
            <a:endParaRPr lang="de-DE" b="1" dirty="0"/>
          </a:p>
          <a:p>
            <a:endParaRPr lang="de-DE" b="1" dirty="0"/>
          </a:p>
          <a:p>
            <a:r>
              <a:rPr lang="de-DE" b="1" dirty="0"/>
              <a:t>Nebenwirkungen:</a:t>
            </a:r>
          </a:p>
          <a:p>
            <a:endParaRPr lang="de-DE" dirty="0"/>
          </a:p>
          <a:p>
            <a:r>
              <a:rPr lang="de-DE" dirty="0"/>
              <a:t>Müdigkeit</a:t>
            </a:r>
          </a:p>
          <a:p>
            <a:r>
              <a:rPr lang="de-DE" dirty="0"/>
              <a:t>Sedierung</a:t>
            </a:r>
          </a:p>
          <a:p>
            <a:r>
              <a:rPr lang="de-DE" dirty="0"/>
              <a:t>Schwindel, Kopfschmerz</a:t>
            </a:r>
          </a:p>
          <a:p>
            <a:r>
              <a:rPr lang="de-DE" dirty="0"/>
              <a:t>Mundtrockenheit</a:t>
            </a:r>
          </a:p>
          <a:p>
            <a:r>
              <a:rPr lang="de-DE" dirty="0"/>
              <a:t>Sehstörung</a:t>
            </a:r>
          </a:p>
          <a:p>
            <a:r>
              <a:rPr lang="de-DE" dirty="0"/>
              <a:t>Qt-Zeit-Verlängerung </a:t>
            </a:r>
          </a:p>
          <a:p>
            <a:r>
              <a:rPr lang="de-DE" dirty="0"/>
              <a:t>Magen-Darm-Beschwerden</a:t>
            </a:r>
          </a:p>
          <a:p>
            <a:endParaRPr lang="de-DE" dirty="0"/>
          </a:p>
        </p:txBody>
      </p:sp>
    </p:spTree>
    <p:extLst>
      <p:ext uri="{BB962C8B-B14F-4D97-AF65-F5344CB8AC3E}">
        <p14:creationId xmlns:p14="http://schemas.microsoft.com/office/powerpoint/2010/main" val="301082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Typische Anwendungsfälle:</a:t>
            </a:r>
          </a:p>
          <a:p>
            <a:endParaRPr lang="de-DE" dirty="0"/>
          </a:p>
          <a:p>
            <a:r>
              <a:rPr lang="de-DE" dirty="0"/>
              <a:t>Schwangerschaft:	Dimenhydrinat</a:t>
            </a:r>
          </a:p>
          <a:p>
            <a:r>
              <a:rPr lang="de-DE" dirty="0"/>
              <a:t>Gastroenteritis:	Ondansetron (Dimenhydrinat)</a:t>
            </a:r>
          </a:p>
          <a:p>
            <a:r>
              <a:rPr lang="de-DE" dirty="0"/>
              <a:t>Vestibulär:		Dimenhydrinat</a:t>
            </a:r>
          </a:p>
          <a:p>
            <a:r>
              <a:rPr lang="de-DE" dirty="0"/>
              <a:t>Zentral ausgelöst:	Dimenhydrinat</a:t>
            </a:r>
          </a:p>
          <a:p>
            <a:r>
              <a:rPr lang="de-DE" dirty="0"/>
              <a:t>Chemotherapie:	Ondansetron</a:t>
            </a:r>
          </a:p>
          <a:p>
            <a:r>
              <a:rPr lang="de-DE" dirty="0"/>
              <a:t>Opiatnebenwirkung:	Ondansetron</a:t>
            </a:r>
          </a:p>
          <a:p>
            <a:endParaRPr lang="de-DE" dirty="0"/>
          </a:p>
          <a:p>
            <a:endParaRPr lang="de-DE" dirty="0"/>
          </a:p>
          <a:p>
            <a:r>
              <a:rPr lang="de-DE" b="1" dirty="0"/>
              <a:t>Weitere Informationen:</a:t>
            </a:r>
          </a:p>
          <a:p>
            <a:endParaRPr lang="de-DE" dirty="0"/>
          </a:p>
          <a:p>
            <a:r>
              <a:rPr lang="de-DE" dirty="0"/>
              <a:t>https://dasfoam.org/2019/02/23/zum-kotzen-antiemetika-in-der-notfallmedizin/</a:t>
            </a:r>
          </a:p>
          <a:p>
            <a:r>
              <a:rPr lang="de-DE" dirty="0"/>
              <a:t>	</a:t>
            </a:r>
          </a:p>
        </p:txBody>
      </p:sp>
    </p:spTree>
    <p:extLst>
      <p:ext uri="{BB962C8B-B14F-4D97-AF65-F5344CB8AC3E}">
        <p14:creationId xmlns:p14="http://schemas.microsoft.com/office/powerpoint/2010/main" val="1354381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178408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Indikation:</a:t>
            </a:r>
            <a:r>
              <a:rPr lang="de-DE" dirty="0"/>
              <a:t>	mittelstarke und starke Schmerzen</a:t>
            </a:r>
          </a:p>
          <a:p>
            <a:endParaRPr lang="de-DE" dirty="0"/>
          </a:p>
          <a:p>
            <a:r>
              <a:rPr lang="de-DE" dirty="0"/>
              <a:t>WHO – Stufenschema</a:t>
            </a:r>
            <a:r>
              <a:rPr lang="de-DE" baseline="0" dirty="0"/>
              <a:t> sieht die gleichzeitige Gabe von einem Opioiden und </a:t>
            </a:r>
            <a:r>
              <a:rPr lang="de-DE" baseline="0" dirty="0" err="1"/>
              <a:t>Nichtopioiden</a:t>
            </a:r>
            <a:r>
              <a:rPr lang="de-DE" baseline="0" dirty="0"/>
              <a:t> Schmerzmittel vor</a:t>
            </a:r>
          </a:p>
          <a:p>
            <a:r>
              <a:rPr lang="de-DE" baseline="0" dirty="0"/>
              <a:t>&gt; Gleichzeitige Gabe führt zu einer Wirkverstärkung</a:t>
            </a:r>
            <a:endParaRPr lang="de-DE" dirty="0"/>
          </a:p>
          <a:p>
            <a:endParaRPr lang="de-DE" dirty="0"/>
          </a:p>
          <a:p>
            <a:r>
              <a:rPr lang="de-DE" b="1" dirty="0"/>
              <a:t>Dosierung nach Fachinformation:</a:t>
            </a:r>
          </a:p>
          <a:p>
            <a:endParaRPr lang="de-DE" dirty="0"/>
          </a:p>
          <a:p>
            <a:r>
              <a:rPr lang="de-DE" dirty="0"/>
              <a:t>0,1 – 0,3 mg/kg </a:t>
            </a:r>
            <a:r>
              <a:rPr lang="de-DE" dirty="0" err="1"/>
              <a:t>KG</a:t>
            </a:r>
            <a:r>
              <a:rPr lang="de-DE" dirty="0"/>
              <a:t> Erwachsene</a:t>
            </a:r>
          </a:p>
          <a:p>
            <a:r>
              <a:rPr lang="de-DE" dirty="0"/>
              <a:t>0,1 – 0,2 mg/kg </a:t>
            </a:r>
            <a:r>
              <a:rPr lang="de-DE" dirty="0" err="1"/>
              <a:t>KG</a:t>
            </a:r>
            <a:r>
              <a:rPr lang="de-DE" dirty="0"/>
              <a:t> Kinder &gt; 18</a:t>
            </a:r>
            <a:r>
              <a:rPr lang="de-DE" baseline="0" dirty="0"/>
              <a:t> Monate</a:t>
            </a:r>
            <a:endParaRPr lang="de-DE" dirty="0"/>
          </a:p>
          <a:p>
            <a:r>
              <a:rPr lang="de-DE" dirty="0"/>
              <a:t>Maximale Einzeldosis</a:t>
            </a:r>
            <a:r>
              <a:rPr lang="de-DE" baseline="0" dirty="0"/>
              <a:t> 20 mg (</a:t>
            </a:r>
            <a:r>
              <a:rPr lang="de-DE" baseline="0" dirty="0" err="1"/>
              <a:t>Erw</a:t>
            </a:r>
            <a:r>
              <a:rPr lang="de-DE" baseline="0" dirty="0"/>
              <a:t>) und 0,2 mg/kg (Kind)</a:t>
            </a:r>
          </a:p>
          <a:p>
            <a:r>
              <a:rPr lang="de-DE" baseline="0" dirty="0"/>
              <a:t>Wirkdauer 3 – 6 h</a:t>
            </a:r>
          </a:p>
          <a:p>
            <a:endParaRPr lang="de-DE" baseline="0" dirty="0"/>
          </a:p>
          <a:p>
            <a:r>
              <a:rPr lang="de-DE" baseline="0" dirty="0"/>
              <a:t>Ältere Patienten mit niedrigster Dosierung beginnen</a:t>
            </a:r>
          </a:p>
          <a:p>
            <a:r>
              <a:rPr lang="de-DE" baseline="0" dirty="0"/>
              <a:t>Mittel oder leichte Einschränkung der Nierenfunktion:  stärkere Reaktion möglich</a:t>
            </a:r>
          </a:p>
          <a:p>
            <a:endParaRPr lang="de-DE" baseline="0" dirty="0"/>
          </a:p>
          <a:p>
            <a:r>
              <a:rPr lang="de-DE" b="1" baseline="0" dirty="0"/>
              <a:t>Absolute Kontraindikationen nach Fachinformation</a:t>
            </a:r>
          </a:p>
          <a:p>
            <a:endParaRPr lang="de-DE" baseline="0" dirty="0"/>
          </a:p>
          <a:p>
            <a:r>
              <a:rPr lang="de-DE" baseline="0" dirty="0"/>
              <a:t>Überempfindlichkeit</a:t>
            </a:r>
          </a:p>
          <a:p>
            <a:r>
              <a:rPr lang="de-DE" baseline="0" dirty="0"/>
              <a:t>Schwere Nierenfunktionsstörung: Kontraindikation</a:t>
            </a:r>
          </a:p>
          <a:p>
            <a:r>
              <a:rPr lang="de-DE" baseline="0" dirty="0"/>
              <a:t>Leberfunktionsstörung: Kontraindikation</a:t>
            </a:r>
          </a:p>
          <a:p>
            <a:r>
              <a:rPr lang="de-DE" dirty="0"/>
              <a:t>Gleichzeitige Behandlung mit µ-Agonisten (Morphin, </a:t>
            </a:r>
            <a:r>
              <a:rPr lang="de-DE" dirty="0" err="1"/>
              <a:t>Fenta</a:t>
            </a:r>
            <a:r>
              <a:rPr lang="de-DE" dirty="0"/>
              <a:t>,…)</a:t>
            </a:r>
          </a:p>
          <a:p>
            <a:endParaRPr lang="de-DE" dirty="0"/>
          </a:p>
          <a:p>
            <a:r>
              <a:rPr lang="de-DE" dirty="0"/>
              <a:t>Wechselwirkungen nach Fachinformation</a:t>
            </a:r>
          </a:p>
          <a:p>
            <a:endParaRPr lang="de-DE" dirty="0"/>
          </a:p>
          <a:p>
            <a:r>
              <a:rPr lang="de-DE" dirty="0"/>
              <a:t>Abhängigkeit von Opioiden:</a:t>
            </a:r>
            <a:r>
              <a:rPr lang="de-DE" baseline="0" dirty="0"/>
              <a:t>   	Entzugssymptomatik</a:t>
            </a:r>
          </a:p>
          <a:p>
            <a:r>
              <a:rPr lang="de-DE" dirty="0"/>
              <a:t>Einnahme Opioide</a:t>
            </a:r>
            <a:r>
              <a:rPr lang="de-DE" baseline="0" dirty="0"/>
              <a:t> zur Analgesie:	verstärkte Schmerzen</a:t>
            </a:r>
          </a:p>
          <a:p>
            <a:r>
              <a:rPr lang="de-DE" baseline="0" dirty="0"/>
              <a:t>Kopfverletzung / ICP:		</a:t>
            </a:r>
            <a:r>
              <a:rPr lang="de-DE" baseline="0" dirty="0" err="1"/>
              <a:t>evt</a:t>
            </a:r>
            <a:r>
              <a:rPr lang="de-DE" baseline="0" dirty="0"/>
              <a:t>. weitere Erhöhung des ICP, vorsichtig einsetzen</a:t>
            </a:r>
          </a:p>
          <a:p>
            <a:r>
              <a:rPr lang="de-DE" baseline="0" dirty="0" err="1"/>
              <a:t>Wehentätigkeit</a:t>
            </a:r>
            <a:r>
              <a:rPr lang="de-DE" baseline="0" dirty="0"/>
              <a:t>:		Apnoe + Bradykardie des Neugeborenen</a:t>
            </a:r>
          </a:p>
          <a:p>
            <a:r>
              <a:rPr lang="de-DE" baseline="0" dirty="0"/>
              <a:t>Atemdepression:		10 mg </a:t>
            </a:r>
            <a:r>
              <a:rPr lang="de-DE" baseline="0" dirty="0" err="1"/>
              <a:t>Nalbuphin</a:t>
            </a:r>
            <a:r>
              <a:rPr lang="de-DE" baseline="0" dirty="0"/>
              <a:t> verursacht etwa gleiche Atemdepression wie 10 mg Morphin (</a:t>
            </a:r>
            <a:r>
              <a:rPr lang="de-DE" baseline="0" dirty="0" err="1"/>
              <a:t>Ceiling</a:t>
            </a:r>
            <a:r>
              <a:rPr lang="de-DE" baseline="0" dirty="0"/>
              <a:t> Effekt bei 30 mg), </a:t>
            </a:r>
            <a:r>
              <a:rPr lang="de-DE" baseline="0" dirty="0" err="1"/>
              <a:t>Antagonisierung</a:t>
            </a:r>
            <a:r>
              <a:rPr lang="de-DE" baseline="0" dirty="0"/>
              <a:t> mit </a:t>
            </a:r>
            <a:r>
              <a:rPr lang="de-DE" baseline="0" dirty="0" err="1"/>
              <a:t>Naloxon</a:t>
            </a:r>
            <a:endParaRPr lang="de-DE" baseline="0" dirty="0"/>
          </a:p>
          <a:p>
            <a:endParaRPr lang="de-DE" baseline="0" dirty="0"/>
          </a:p>
          <a:p>
            <a:r>
              <a:rPr lang="de-DE" baseline="0" dirty="0"/>
              <a:t>Herzinsuffizienz, paralytischer </a:t>
            </a:r>
            <a:r>
              <a:rPr lang="de-DE" baseline="0" dirty="0" err="1"/>
              <a:t>Ilius</a:t>
            </a:r>
            <a:r>
              <a:rPr lang="de-DE" baseline="0" dirty="0"/>
              <a:t>, Gallenkolik, Epilepsie und Hyperthyreose nur sehr vorsichtig einsetzen</a:t>
            </a:r>
          </a:p>
          <a:p>
            <a:endParaRPr lang="de-DE" baseline="0" dirty="0"/>
          </a:p>
          <a:p>
            <a:r>
              <a:rPr lang="de-DE" baseline="0" dirty="0" err="1"/>
              <a:t>Nalpain</a:t>
            </a:r>
            <a:r>
              <a:rPr lang="de-DE" baseline="0" dirty="0"/>
              <a:t> kann als Nebenwirkung eine ausgeprägte Dysphorie auslösen</a:t>
            </a:r>
          </a:p>
          <a:p>
            <a:r>
              <a:rPr lang="de-DE" baseline="0" dirty="0"/>
              <a:t>Zusammen mit Alkohol verstärkte Sedierung möglich</a:t>
            </a:r>
          </a:p>
          <a:p>
            <a:r>
              <a:rPr lang="de-DE" baseline="0" dirty="0"/>
              <a:t>Zusammen mit anderen zentral dämpfenden Medikamenten kann Atemdepression verstärkt werden</a:t>
            </a:r>
          </a:p>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50691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COX 1 – Magenschleimhautprotektion, </a:t>
            </a:r>
            <a:r>
              <a:rPr lang="de-DE" dirty="0" err="1"/>
              <a:t>Plättchenaggregation</a:t>
            </a:r>
            <a:endParaRPr lang="de-DE" dirty="0"/>
          </a:p>
          <a:p>
            <a:r>
              <a:rPr lang="de-DE" dirty="0"/>
              <a:t>COX 2 – Entzündung, Fieber, Schmerz</a:t>
            </a:r>
            <a:br>
              <a:rPr lang="de-DE" dirty="0"/>
            </a:br>
            <a:r>
              <a:rPr lang="de-DE" dirty="0"/>
              <a:t>	&gt; Hyperalgesie + </a:t>
            </a:r>
            <a:r>
              <a:rPr lang="de-DE" dirty="0" err="1"/>
              <a:t>Vasodilation</a:t>
            </a:r>
            <a:r>
              <a:rPr lang="de-DE" dirty="0"/>
              <a:t> + erhöhte Permeabilität peripher</a:t>
            </a:r>
            <a:br>
              <a:rPr lang="de-DE" dirty="0"/>
            </a:br>
            <a:r>
              <a:rPr lang="de-DE" dirty="0"/>
              <a:t>	&gt; bessere Schmerzweiterleitung im Rückenmark</a:t>
            </a:r>
          </a:p>
          <a:p>
            <a:endParaRPr lang="de-DE" dirty="0"/>
          </a:p>
          <a:p>
            <a:r>
              <a:rPr lang="de-DE" dirty="0"/>
              <a:t>NSAR, Nichtsaure </a:t>
            </a:r>
            <a:r>
              <a:rPr lang="de-DE" dirty="0" err="1"/>
              <a:t>antipyretische</a:t>
            </a:r>
            <a:r>
              <a:rPr lang="de-DE" dirty="0"/>
              <a:t> Analgetika &gt; Hemmung der </a:t>
            </a:r>
            <a:r>
              <a:rPr lang="de-DE" dirty="0" err="1"/>
              <a:t>Zyklooxygenase</a:t>
            </a:r>
            <a:endParaRPr lang="de-DE" dirty="0"/>
          </a:p>
          <a:p>
            <a:r>
              <a:rPr lang="de-DE" dirty="0" err="1"/>
              <a:t>Glukokortikoide</a:t>
            </a:r>
            <a:r>
              <a:rPr lang="de-DE" dirty="0"/>
              <a:t> &gt; Hemmung </a:t>
            </a:r>
            <a:r>
              <a:rPr lang="de-DE" dirty="0" err="1"/>
              <a:t>Phospholipase</a:t>
            </a:r>
            <a:r>
              <a:rPr lang="de-DE" dirty="0"/>
              <a:t> + </a:t>
            </a:r>
            <a:r>
              <a:rPr lang="de-DE" dirty="0" err="1"/>
              <a:t>Zyklooxygenase</a:t>
            </a:r>
            <a:endParaRPr lang="de-DE" dirty="0"/>
          </a:p>
          <a:p>
            <a:endParaRPr lang="de-DE" dirty="0"/>
          </a:p>
          <a:p>
            <a:r>
              <a:rPr lang="de-DE" b="1" dirty="0"/>
              <a:t>Analgetische Wirkung von NSAR:</a:t>
            </a:r>
          </a:p>
          <a:p>
            <a:endParaRPr lang="de-DE" b="1" dirty="0"/>
          </a:p>
          <a:p>
            <a:r>
              <a:rPr lang="de-DE" dirty="0"/>
              <a:t>- Bei Entzündung Aktivierung von COX </a:t>
            </a:r>
            <a:r>
              <a:rPr lang="de-DE" baseline="-25000" dirty="0"/>
              <a:t>2</a:t>
            </a:r>
            <a:r>
              <a:rPr lang="de-DE" dirty="0"/>
              <a:t> durch Entzündungsmediatoren</a:t>
            </a:r>
            <a:br>
              <a:rPr lang="de-DE" dirty="0"/>
            </a:br>
            <a:r>
              <a:rPr lang="de-DE" dirty="0"/>
              <a:t>-</a:t>
            </a:r>
            <a:r>
              <a:rPr lang="de-DE" baseline="0" dirty="0"/>
              <a:t> Prostaglandine (insb. E</a:t>
            </a:r>
            <a:r>
              <a:rPr lang="de-DE" baseline="-25000" dirty="0"/>
              <a:t>2</a:t>
            </a:r>
            <a:r>
              <a:rPr lang="de-DE" baseline="0" dirty="0"/>
              <a:t>) und </a:t>
            </a:r>
            <a:r>
              <a:rPr lang="de-DE" baseline="0" dirty="0" err="1"/>
              <a:t>Prostazykline</a:t>
            </a:r>
            <a:r>
              <a:rPr lang="de-DE" baseline="0" dirty="0"/>
              <a:t> (</a:t>
            </a:r>
            <a:r>
              <a:rPr lang="de-DE" baseline="0" dirty="0" err="1"/>
              <a:t>z.b.</a:t>
            </a:r>
            <a:r>
              <a:rPr lang="de-DE" baseline="0" dirty="0"/>
              <a:t> PGI</a:t>
            </a:r>
            <a:r>
              <a:rPr lang="de-DE" baseline="-25000" dirty="0"/>
              <a:t>2</a:t>
            </a:r>
            <a:r>
              <a:rPr lang="de-DE" baseline="0" dirty="0"/>
              <a:t>) führen zur Sensibilisierung (Hyperalgesie) der </a:t>
            </a:r>
            <a:r>
              <a:rPr lang="de-DE" baseline="0" dirty="0" err="1"/>
              <a:t>Nozizeptoren</a:t>
            </a:r>
            <a:endParaRPr lang="de-DE" baseline="0" dirty="0"/>
          </a:p>
          <a:p>
            <a:r>
              <a:rPr lang="de-DE" dirty="0"/>
              <a:t>- Hemmung von COX</a:t>
            </a:r>
            <a:r>
              <a:rPr lang="de-DE" baseline="-25000" dirty="0"/>
              <a:t>2</a:t>
            </a:r>
            <a:r>
              <a:rPr lang="de-DE" dirty="0"/>
              <a:t> behindert diesen Prozess &gt; Sensibilisierung</a:t>
            </a:r>
            <a:r>
              <a:rPr lang="de-DE" baseline="0" dirty="0"/>
              <a:t> findet nicht statt &gt; keine Schmerzentstehung</a:t>
            </a:r>
          </a:p>
          <a:p>
            <a:pPr marL="171450" indent="-171450">
              <a:buFontTx/>
              <a:buChar char="-"/>
            </a:pPr>
            <a:r>
              <a:rPr lang="de-DE" dirty="0"/>
              <a:t>Gleichzeitig Wirkung</a:t>
            </a:r>
            <a:r>
              <a:rPr lang="de-DE" baseline="0" dirty="0"/>
              <a:t> im </a:t>
            </a:r>
            <a:r>
              <a:rPr lang="de-DE" baseline="0" dirty="0" err="1"/>
              <a:t>Hinterhorn</a:t>
            </a:r>
            <a:r>
              <a:rPr lang="de-DE" baseline="0" dirty="0"/>
              <a:t> und höheren Anteilen des Schmerzsystems</a:t>
            </a:r>
          </a:p>
          <a:p>
            <a:pPr marL="171450" indent="-171450">
              <a:buFontTx/>
              <a:buChar char="-"/>
            </a:pPr>
            <a:endParaRPr lang="de-DE" baseline="0" dirty="0"/>
          </a:p>
          <a:p>
            <a:pPr marL="0" indent="0">
              <a:buFontTx/>
              <a:buNone/>
            </a:pPr>
            <a:r>
              <a:rPr lang="de-DE" b="1" baseline="0" dirty="0"/>
              <a:t>Analgetische Wirkung Nichtsaurer, </a:t>
            </a:r>
            <a:r>
              <a:rPr lang="de-DE" b="1" baseline="0" dirty="0" err="1"/>
              <a:t>antipyretischer</a:t>
            </a:r>
            <a:r>
              <a:rPr lang="de-DE" b="1" baseline="0" dirty="0"/>
              <a:t> Analgetika:</a:t>
            </a:r>
          </a:p>
          <a:p>
            <a:pPr marL="0" indent="0">
              <a:buFontTx/>
              <a:buNone/>
            </a:pPr>
            <a:endParaRPr lang="de-DE" baseline="0" dirty="0"/>
          </a:p>
          <a:p>
            <a:pPr marL="171450" indent="-171450">
              <a:buFontTx/>
              <a:buChar char="-"/>
            </a:pPr>
            <a:r>
              <a:rPr lang="de-DE" baseline="0" dirty="0"/>
              <a:t>Lediglich schwache Wirkung an den </a:t>
            </a:r>
            <a:r>
              <a:rPr lang="de-DE" baseline="0" dirty="0" err="1"/>
              <a:t>COXn</a:t>
            </a:r>
            <a:endParaRPr lang="de-DE" baseline="0" dirty="0"/>
          </a:p>
          <a:p>
            <a:pPr marL="171450" indent="-171450">
              <a:buFontTx/>
              <a:buChar char="-"/>
            </a:pPr>
            <a:r>
              <a:rPr lang="de-DE" baseline="0" dirty="0"/>
              <a:t>Zentrale Wirkung im Vordergrund</a:t>
            </a:r>
            <a:endParaRPr lang="de-DE" dirty="0"/>
          </a:p>
          <a:p>
            <a:endParaRPr lang="de-DE" dirty="0"/>
          </a:p>
          <a:p>
            <a:pPr algn="l"/>
            <a:r>
              <a:rPr lang="de-DE" b="1" dirty="0"/>
              <a:t>Aspirin:     	</a:t>
            </a:r>
            <a:r>
              <a:rPr lang="de-DE" dirty="0"/>
              <a:t>Dauerhafte Hemmung der </a:t>
            </a:r>
            <a:r>
              <a:rPr lang="de-DE" dirty="0" err="1"/>
              <a:t>Thrombozytenaggregation</a:t>
            </a:r>
            <a:r>
              <a:rPr lang="de-DE" dirty="0"/>
              <a:t> (über </a:t>
            </a:r>
            <a:r>
              <a:rPr lang="de-DE" dirty="0" err="1"/>
              <a:t>Thromboxan</a:t>
            </a:r>
            <a:r>
              <a:rPr lang="de-DE" dirty="0"/>
              <a:t> A</a:t>
            </a:r>
            <a:r>
              <a:rPr lang="de-DE" baseline="-25000" dirty="0"/>
              <a:t>2</a:t>
            </a:r>
            <a:r>
              <a:rPr lang="de-DE" dirty="0"/>
              <a:t>) &gt; erst nach Austausch des</a:t>
            </a:r>
            <a:r>
              <a:rPr lang="de-DE" baseline="0" dirty="0"/>
              <a:t> </a:t>
            </a:r>
            <a:r>
              <a:rPr lang="de-DE" baseline="0" dirty="0" err="1"/>
              <a:t>Thrombozyts</a:t>
            </a:r>
            <a:r>
              <a:rPr lang="de-DE" baseline="0" dirty="0"/>
              <a:t> wieder aktiv (5 – 12 Tage)</a:t>
            </a:r>
            <a:br>
              <a:rPr lang="de-DE" baseline="0" dirty="0"/>
            </a:br>
            <a:r>
              <a:rPr lang="de-DE" baseline="0" dirty="0"/>
              <a:t>                 	restliche NSAR nur reversible Hemmung über einige Stunden</a:t>
            </a:r>
          </a:p>
          <a:p>
            <a:pPr algn="l"/>
            <a:r>
              <a:rPr lang="de-DE" baseline="0" dirty="0"/>
              <a:t> 	bis 500 mg analgetisch + </a:t>
            </a:r>
            <a:r>
              <a:rPr lang="de-DE" baseline="0" dirty="0" err="1"/>
              <a:t>antipyretisch</a:t>
            </a:r>
            <a:r>
              <a:rPr lang="de-DE" baseline="0" dirty="0"/>
              <a:t>, &gt; 500 mg zusätzlich antiphlogistisch (meist deutlich höher dosiert bis zu 5g/d)</a:t>
            </a:r>
          </a:p>
          <a:p>
            <a:pPr algn="l"/>
            <a:r>
              <a:rPr lang="de-DE" baseline="0" dirty="0"/>
              <a:t>	50 – 100 mg keine analgetische Wirkung, aber Hemmung </a:t>
            </a:r>
            <a:r>
              <a:rPr lang="de-DE" baseline="0" dirty="0" err="1"/>
              <a:t>Thrombozytenaggregation</a:t>
            </a:r>
            <a:endParaRPr lang="de-DE" dirty="0"/>
          </a:p>
          <a:p>
            <a:endParaRPr lang="de-DE" dirty="0"/>
          </a:p>
          <a:p>
            <a:r>
              <a:rPr lang="de-DE" b="1" dirty="0"/>
              <a:t>Nebenwirkung Analgetika-Asthma:</a:t>
            </a:r>
          </a:p>
          <a:p>
            <a:pPr marL="171450" indent="-171450">
              <a:buFontTx/>
              <a:buChar char="-"/>
            </a:pPr>
            <a:r>
              <a:rPr lang="de-DE" dirty="0"/>
              <a:t>Wird der </a:t>
            </a:r>
            <a:r>
              <a:rPr lang="de-DE" dirty="0" err="1"/>
              <a:t>Zyklooxygenaseweg</a:t>
            </a:r>
            <a:r>
              <a:rPr lang="de-DE" baseline="0" dirty="0"/>
              <a:t> gehemmt, wird </a:t>
            </a:r>
            <a:r>
              <a:rPr lang="de-DE" baseline="0" dirty="0" err="1"/>
              <a:t>Arachidonsäure</a:t>
            </a:r>
            <a:r>
              <a:rPr lang="de-DE" baseline="0" dirty="0"/>
              <a:t> vermehrt über den </a:t>
            </a:r>
            <a:r>
              <a:rPr lang="de-DE" baseline="0" dirty="0" err="1"/>
              <a:t>Lipoxygenaseweg</a:t>
            </a:r>
            <a:r>
              <a:rPr lang="de-DE" baseline="0" dirty="0"/>
              <a:t> in </a:t>
            </a:r>
            <a:r>
              <a:rPr lang="de-DE" baseline="0" dirty="0" err="1"/>
              <a:t>Leukotriene</a:t>
            </a:r>
            <a:r>
              <a:rPr lang="de-DE" baseline="0" dirty="0"/>
              <a:t> umgewandelt &gt; starker </a:t>
            </a:r>
            <a:r>
              <a:rPr lang="de-DE" baseline="0" dirty="0" err="1"/>
              <a:t>Bronchokonstriktor</a:t>
            </a:r>
            <a:endParaRPr lang="de-DE" baseline="0" dirty="0"/>
          </a:p>
          <a:p>
            <a:pPr marL="0" indent="0">
              <a:buFontTx/>
              <a:buNone/>
            </a:pPr>
            <a:endParaRPr lang="de-DE" baseline="0" dirty="0"/>
          </a:p>
          <a:p>
            <a:pPr marL="0" indent="0">
              <a:buFontTx/>
              <a:buNone/>
            </a:pPr>
            <a:r>
              <a:rPr lang="de-DE" b="1" baseline="0" dirty="0"/>
              <a:t>Nebenwirkung Magenulcus:</a:t>
            </a:r>
          </a:p>
          <a:p>
            <a:pPr marL="0" indent="0">
              <a:buFontTx/>
              <a:buNone/>
            </a:pPr>
            <a:r>
              <a:rPr lang="de-DE" baseline="0" dirty="0"/>
              <a:t>- Prostaglandin E</a:t>
            </a:r>
            <a:r>
              <a:rPr lang="de-DE" baseline="-25000" dirty="0"/>
              <a:t>2</a:t>
            </a:r>
            <a:r>
              <a:rPr lang="de-DE" baseline="0" dirty="0"/>
              <a:t> fördert die Schleim + </a:t>
            </a:r>
            <a:r>
              <a:rPr lang="de-DE" baseline="0" dirty="0" err="1"/>
              <a:t>Bicarbonatbildung</a:t>
            </a:r>
            <a:r>
              <a:rPr lang="de-DE" baseline="0" dirty="0"/>
              <a:t> an den </a:t>
            </a:r>
            <a:r>
              <a:rPr lang="de-DE" baseline="0" dirty="0" err="1"/>
              <a:t>Mukosazellen</a:t>
            </a:r>
            <a:r>
              <a:rPr lang="de-DE" baseline="0" dirty="0"/>
              <a:t> der Magenschleimhaut</a:t>
            </a:r>
            <a:br>
              <a:rPr lang="de-DE" baseline="0" dirty="0"/>
            </a:br>
            <a:r>
              <a:rPr lang="de-DE" baseline="0" dirty="0"/>
              <a:t>- langandauernde Einnahme führt zu schwächerem Schutz der Magenschleimhaut (weniger Schleim, weniger </a:t>
            </a:r>
            <a:r>
              <a:rPr lang="de-DE" baseline="0" dirty="0" err="1"/>
              <a:t>Bicarbbonat</a:t>
            </a:r>
            <a:r>
              <a:rPr lang="de-DE" baseline="0" dirty="0"/>
              <a:t>) &gt; saures Milieu &gt; Ulcus</a:t>
            </a:r>
            <a:endParaRPr lang="de-DE" dirty="0"/>
          </a:p>
          <a:p>
            <a:r>
              <a:rPr lang="de-DE" baseline="0" dirty="0"/>
              <a:t>		</a:t>
            </a:r>
            <a:endParaRPr lang="de-DE" dirty="0"/>
          </a:p>
        </p:txBody>
      </p:sp>
    </p:spTree>
    <p:extLst>
      <p:ext uri="{BB962C8B-B14F-4D97-AF65-F5344CB8AC3E}">
        <p14:creationId xmlns:p14="http://schemas.microsoft.com/office/powerpoint/2010/main" val="1450691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50691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Wirkmechanismus nach wie vor nicht abschließend geklärt</a:t>
            </a:r>
          </a:p>
          <a:p>
            <a:endParaRPr lang="de-DE" dirty="0"/>
          </a:p>
          <a:p>
            <a:pPr marL="171450" indent="-171450">
              <a:buFont typeface="Wingdings"/>
              <a:buChar char="Ø"/>
            </a:pPr>
            <a:r>
              <a:rPr lang="de-DE" dirty="0"/>
              <a:t>Analgetische</a:t>
            </a:r>
            <a:r>
              <a:rPr lang="de-DE" baseline="0" dirty="0"/>
              <a:t> + </a:t>
            </a:r>
            <a:r>
              <a:rPr lang="de-DE" baseline="0" dirty="0" err="1"/>
              <a:t>antipyretische</a:t>
            </a:r>
            <a:r>
              <a:rPr lang="de-DE" baseline="0" dirty="0"/>
              <a:t> Wirkung, </a:t>
            </a:r>
            <a:r>
              <a:rPr lang="de-DE" baseline="0" dirty="0">
                <a:solidFill>
                  <a:srgbClr val="FF0000"/>
                </a:solidFill>
              </a:rPr>
              <a:t>KEINE</a:t>
            </a:r>
            <a:r>
              <a:rPr lang="de-DE" baseline="0" dirty="0"/>
              <a:t> antiphlogistische Wirkung</a:t>
            </a:r>
          </a:p>
          <a:p>
            <a:pPr marL="171450" indent="-171450">
              <a:buFont typeface="Wingdings"/>
              <a:buChar char="Ø"/>
            </a:pPr>
            <a:r>
              <a:rPr lang="de-DE" baseline="0" dirty="0"/>
              <a:t>Kaum Auswirkung auf die periphere COX</a:t>
            </a:r>
            <a:br>
              <a:rPr lang="de-DE" baseline="0" dirty="0"/>
            </a:br>
            <a:r>
              <a:rPr lang="de-DE" baseline="0" dirty="0"/>
              <a:t>- wirkt hauptsächlich auf COX 2</a:t>
            </a:r>
            <a:br>
              <a:rPr lang="de-DE" baseline="0" dirty="0"/>
            </a:br>
            <a:r>
              <a:rPr lang="de-DE" baseline="0" dirty="0"/>
              <a:t>- daher </a:t>
            </a:r>
            <a:r>
              <a:rPr lang="de-DE" b="1" baseline="0" dirty="0"/>
              <a:t>keine Auswirkung </a:t>
            </a:r>
            <a:r>
              <a:rPr lang="de-DE" b="1" baseline="0" dirty="0" err="1"/>
              <a:t>Thrombos</a:t>
            </a:r>
            <a:r>
              <a:rPr lang="de-DE" b="1" baseline="0" dirty="0"/>
              <a:t> und GI-Trakt</a:t>
            </a:r>
          </a:p>
          <a:p>
            <a:pPr marL="171450" indent="-171450">
              <a:buFont typeface="Wingdings"/>
              <a:buChar char="Ø"/>
            </a:pPr>
            <a:r>
              <a:rPr lang="de-DE" b="1" baseline="0" dirty="0"/>
              <a:t>Ausgeprägte </a:t>
            </a:r>
            <a:r>
              <a:rPr lang="de-DE" b="1" baseline="0" dirty="0" err="1"/>
              <a:t>Antipyretische</a:t>
            </a:r>
            <a:r>
              <a:rPr lang="de-DE" b="1" baseline="0" dirty="0"/>
              <a:t> </a:t>
            </a:r>
            <a:r>
              <a:rPr lang="de-DE" baseline="0" dirty="0"/>
              <a:t>Wirkung durch COX2-Hemmung im ZNS</a:t>
            </a:r>
            <a:endParaRPr lang="de-DE" dirty="0"/>
          </a:p>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15 mg = 1,5</a:t>
            </a:r>
            <a:r>
              <a:rPr lang="de-DE" baseline="0" dirty="0"/>
              <a:t> ml der fertigen Infusionslösung</a:t>
            </a:r>
          </a:p>
          <a:p>
            <a:endParaRPr lang="de-DE" baseline="0" dirty="0"/>
          </a:p>
          <a:p>
            <a:r>
              <a:rPr lang="de-DE" b="1" baseline="0" dirty="0"/>
              <a:t>Kontraindikationen nach Fachinformation:</a:t>
            </a:r>
          </a:p>
          <a:p>
            <a:endParaRPr lang="de-DE" baseline="0" dirty="0"/>
          </a:p>
          <a:p>
            <a:r>
              <a:rPr lang="de-DE" baseline="0" dirty="0"/>
              <a:t>Überempfindlichkeit</a:t>
            </a:r>
          </a:p>
          <a:p>
            <a:r>
              <a:rPr lang="de-DE" baseline="0" dirty="0"/>
              <a:t>Schwere Leberfunktionsstörung</a:t>
            </a:r>
          </a:p>
          <a:p>
            <a:endParaRPr lang="de-DE" baseline="0" dirty="0"/>
          </a:p>
          <a:p>
            <a:r>
              <a:rPr lang="de-DE" b="1" dirty="0"/>
              <a:t>Wechselwirkungen und vorsichtige Anwendung:</a:t>
            </a:r>
          </a:p>
          <a:p>
            <a:endParaRPr lang="de-DE" dirty="0"/>
          </a:p>
          <a:p>
            <a:r>
              <a:rPr lang="de-DE" dirty="0"/>
              <a:t>Schwere</a:t>
            </a:r>
            <a:r>
              <a:rPr lang="de-DE" baseline="0" dirty="0"/>
              <a:t> Niereninsuffizienz</a:t>
            </a:r>
          </a:p>
          <a:p>
            <a:r>
              <a:rPr lang="de-DE" baseline="0" dirty="0"/>
              <a:t>Chronischer Alkoholismus</a:t>
            </a:r>
          </a:p>
          <a:p>
            <a:r>
              <a:rPr lang="de-DE" baseline="0" dirty="0"/>
              <a:t>Chronische Unterernährung</a:t>
            </a:r>
          </a:p>
          <a:p>
            <a:r>
              <a:rPr lang="de-DE" baseline="0" dirty="0"/>
              <a:t>Dehydratation</a:t>
            </a:r>
          </a:p>
          <a:p>
            <a:r>
              <a:rPr lang="de-DE" baseline="0" dirty="0"/>
              <a:t>Glucose-6-Phosphat-Dehydrogenasemangel</a:t>
            </a:r>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err="1"/>
              <a:t>Cytochrom</a:t>
            </a:r>
            <a:r>
              <a:rPr lang="de-DE" b="1" dirty="0"/>
              <a:t> P 450</a:t>
            </a:r>
          </a:p>
          <a:p>
            <a:endParaRPr lang="de-DE" dirty="0"/>
          </a:p>
          <a:p>
            <a:r>
              <a:rPr lang="de-DE" dirty="0"/>
              <a:t>Proteine mit enzymatischer Aktivität</a:t>
            </a:r>
            <a:r>
              <a:rPr lang="de-DE" baseline="0" dirty="0"/>
              <a:t> &gt; Oxydierung von Arzneistoffen</a:t>
            </a:r>
          </a:p>
          <a:p>
            <a:r>
              <a:rPr lang="de-DE" baseline="0" dirty="0"/>
              <a:t>In normaler Dosierung nur geringer Teil über diesen Weg abgebaut</a:t>
            </a:r>
          </a:p>
          <a:p>
            <a:r>
              <a:rPr lang="de-DE" baseline="0" dirty="0"/>
              <a:t>Bei Überdosierung Erschöpfung der </a:t>
            </a:r>
            <a:r>
              <a:rPr lang="de-DE" baseline="0" dirty="0" err="1"/>
              <a:t>Gluthation</a:t>
            </a:r>
            <a:r>
              <a:rPr lang="de-DE" baseline="0" dirty="0"/>
              <a:t>-Speicher &gt; NAPQI bindet an Leberzelle und führt zur Leberzellnekrose</a:t>
            </a:r>
          </a:p>
          <a:p>
            <a:endParaRPr lang="de-DE" baseline="0" dirty="0"/>
          </a:p>
          <a:p>
            <a:r>
              <a:rPr lang="de-DE" b="1" baseline="0" dirty="0" err="1"/>
              <a:t>Gluthation</a:t>
            </a:r>
            <a:endParaRPr lang="de-DE" b="1" baseline="0" dirty="0"/>
          </a:p>
          <a:p>
            <a:endParaRPr lang="de-DE" baseline="0" dirty="0"/>
          </a:p>
          <a:p>
            <a:r>
              <a:rPr lang="de-DE" baseline="0" dirty="0" err="1"/>
              <a:t>Tripeptid</a:t>
            </a:r>
            <a:r>
              <a:rPr lang="de-DE" baseline="0" dirty="0"/>
              <a:t> aus Aminosäuren</a:t>
            </a:r>
          </a:p>
          <a:p>
            <a:r>
              <a:rPr lang="de-DE" baseline="0" dirty="0"/>
              <a:t>Reduziert Sauerstoffverbindungen &gt;</a:t>
            </a:r>
          </a:p>
          <a:p>
            <a:r>
              <a:rPr lang="de-DE" baseline="0" dirty="0"/>
              <a:t>Vorstufe NADPH &gt; Bereitstellung durch Glucose-6-Phosphat und Mangelernährung behindert </a:t>
            </a:r>
          </a:p>
          <a:p>
            <a:endParaRPr lang="de-DE" b="1" baseline="0" dirty="0"/>
          </a:p>
          <a:p>
            <a:r>
              <a:rPr lang="de-DE" b="1" baseline="0" dirty="0"/>
              <a:t>Glucose-6-Phosphat-Dehydrogenasemangel</a:t>
            </a:r>
          </a:p>
          <a:p>
            <a:endParaRPr lang="de-DE" b="1" baseline="0" dirty="0"/>
          </a:p>
          <a:p>
            <a:r>
              <a:rPr lang="de-DE" b="0" baseline="0" dirty="0"/>
              <a:t>Genetisch bedingte Erkrankung</a:t>
            </a:r>
          </a:p>
          <a:p>
            <a:r>
              <a:rPr lang="de-DE" b="0" baseline="0" dirty="0"/>
              <a:t>Fehlen von Enzym G6PDH</a:t>
            </a:r>
          </a:p>
          <a:p>
            <a:endParaRPr lang="de-DE" b="0" baseline="0" dirty="0"/>
          </a:p>
          <a:p>
            <a:pPr marL="171450" indent="-171450">
              <a:buFont typeface="Wingdings"/>
              <a:buChar char="Ø"/>
            </a:pPr>
            <a:r>
              <a:rPr lang="de-DE" b="0" baseline="0" dirty="0" err="1"/>
              <a:t>Hämolytischer</a:t>
            </a:r>
            <a:r>
              <a:rPr lang="de-DE" b="0" baseline="0" dirty="0"/>
              <a:t> Anämie</a:t>
            </a:r>
          </a:p>
          <a:p>
            <a:pPr marL="171450" indent="-171450">
              <a:buFont typeface="Wingdings"/>
              <a:buChar char="Ø"/>
            </a:pPr>
            <a:r>
              <a:rPr lang="de-DE" b="0" baseline="0" dirty="0"/>
              <a:t>Tropische / subtropische Länder</a:t>
            </a:r>
          </a:p>
          <a:p>
            <a:pPr marL="171450" indent="-171450">
              <a:buFont typeface="Wingdings"/>
              <a:buChar char="Ø"/>
            </a:pPr>
            <a:r>
              <a:rPr lang="de-DE" b="0" baseline="0" dirty="0"/>
              <a:t>10% der Afroamerikaner</a:t>
            </a:r>
          </a:p>
          <a:p>
            <a:pPr marL="171450" indent="-171450">
              <a:buFont typeface="Wingdings"/>
              <a:buChar char="Ø"/>
            </a:pPr>
            <a:r>
              <a:rPr lang="de-DE" b="0" baseline="0" dirty="0"/>
              <a:t>Malariagebiete &gt; durch Mangel kann sich </a:t>
            </a:r>
            <a:r>
              <a:rPr lang="de-DE" b="0" baseline="0" dirty="0" err="1"/>
              <a:t>erreger</a:t>
            </a:r>
            <a:r>
              <a:rPr lang="de-DE" b="0" baseline="0" dirty="0"/>
              <a:t> nicht ausbreiten</a:t>
            </a:r>
          </a:p>
          <a:p>
            <a:pPr marL="171450" indent="-171450">
              <a:buFont typeface="Wingdings"/>
              <a:buChar char="Ø"/>
            </a:pPr>
            <a:r>
              <a:rPr lang="de-DE" b="0" baseline="0" dirty="0"/>
              <a:t>5 – 10% von ATP wird zu NADPH</a:t>
            </a:r>
          </a:p>
          <a:p>
            <a:pPr marL="171450" indent="-171450">
              <a:buFont typeface="Wingdings"/>
              <a:buChar char="Ø"/>
            </a:pPr>
            <a:r>
              <a:rPr lang="de-DE" b="0" baseline="0" dirty="0"/>
              <a:t>Enzym wandelt Glucose-6-Phosphat + NADP(+) &gt; NADPH</a:t>
            </a:r>
          </a:p>
          <a:p>
            <a:pPr marL="171450" indent="-171450">
              <a:buFont typeface="Wingdings"/>
              <a:buChar char="Ø"/>
            </a:pPr>
            <a:r>
              <a:rPr lang="de-DE" b="0" baseline="0" dirty="0"/>
              <a:t>In </a:t>
            </a:r>
            <a:r>
              <a:rPr lang="de-DE" b="0" baseline="0" dirty="0" err="1"/>
              <a:t>Erys</a:t>
            </a:r>
            <a:r>
              <a:rPr lang="de-DE" b="0" baseline="0" dirty="0"/>
              <a:t> der einzige Weg um NADPH zu bilden &gt; oxidativer Stress &gt; Hämolyse</a:t>
            </a:r>
          </a:p>
          <a:p>
            <a:pPr marL="171450" indent="-171450">
              <a:buFont typeface="Wingdings"/>
              <a:buChar char="Ø"/>
            </a:pPr>
            <a:endParaRPr lang="de-DE" b="0" baseline="0" dirty="0"/>
          </a:p>
          <a:p>
            <a:pPr marL="171450" indent="-171450">
              <a:buFont typeface="Wingdings"/>
              <a:buChar char="Ø"/>
            </a:pPr>
            <a:r>
              <a:rPr lang="de-DE" b="0" baseline="0" dirty="0"/>
              <a:t>Auslösung der Hämolyse</a:t>
            </a:r>
          </a:p>
          <a:p>
            <a:pPr marL="171450" indent="-171450">
              <a:buFont typeface="Wingdings"/>
              <a:buChar char="Ø"/>
            </a:pPr>
            <a:r>
              <a:rPr lang="de-DE" b="0" baseline="0" dirty="0"/>
              <a:t>Saubohnen, Erbsen, Johannisbeeren, Antibiotika </a:t>
            </a:r>
            <a:r>
              <a:rPr lang="de-DE" b="0" baseline="0" dirty="0" err="1"/>
              <a:t>usw</a:t>
            </a:r>
            <a:endParaRPr lang="de-DE" b="0" baseline="0" dirty="0"/>
          </a:p>
          <a:p>
            <a:pPr marL="171450" indent="-171450">
              <a:buFont typeface="Wingdings"/>
              <a:buChar char="Ø"/>
            </a:pPr>
            <a:r>
              <a:rPr lang="de-DE" b="0" baseline="0" dirty="0"/>
              <a:t>Fieber, Schüttelfrost, Bauchkrämpfe …</a:t>
            </a:r>
          </a:p>
          <a:p>
            <a:pPr marL="171450" indent="-171450">
              <a:buFont typeface="Wingdings"/>
              <a:buChar char="Ø"/>
            </a:pPr>
            <a:endParaRPr lang="de-DE" b="0" baseline="0" dirty="0"/>
          </a:p>
          <a:p>
            <a:pPr marL="0" indent="0">
              <a:buFont typeface="Wingdings"/>
              <a:buNone/>
            </a:pPr>
            <a:r>
              <a:rPr lang="de-DE" b="1" baseline="0" dirty="0"/>
              <a:t>Vergiftung mit Paracetamol</a:t>
            </a:r>
          </a:p>
          <a:p>
            <a:pPr marL="0" indent="0">
              <a:buFont typeface="Wingdings"/>
              <a:buNone/>
            </a:pPr>
            <a:endParaRPr lang="de-DE" b="0" baseline="0" dirty="0"/>
          </a:p>
          <a:p>
            <a:pPr marL="0" indent="0">
              <a:buFont typeface="Wingdings"/>
              <a:buNone/>
            </a:pPr>
            <a:r>
              <a:rPr lang="de-DE" b="0" baseline="0" dirty="0"/>
              <a:t>2 – 14 h nach Einnahme:    GI-Phase mit Übelkeit und Erbrechen</a:t>
            </a:r>
          </a:p>
          <a:p>
            <a:pPr marL="0" indent="0">
              <a:buFont typeface="Wingdings"/>
              <a:buNone/>
            </a:pPr>
            <a:r>
              <a:rPr lang="de-DE" b="0" baseline="0" dirty="0"/>
              <a:t>Symptomfreie Phase</a:t>
            </a:r>
          </a:p>
          <a:p>
            <a:pPr marL="0" indent="0">
              <a:buFont typeface="Wingdings"/>
              <a:buNone/>
            </a:pPr>
            <a:r>
              <a:rPr lang="de-DE" b="0" baseline="0" dirty="0"/>
              <a:t>72 – 96 h nach Einnahme: Oberbauchschmerz, Ikterus, akute Pankreatitis, </a:t>
            </a:r>
            <a:r>
              <a:rPr lang="de-DE" b="0" baseline="0" dirty="0" err="1"/>
              <a:t>hepathische</a:t>
            </a:r>
            <a:r>
              <a:rPr lang="de-DE" b="0" baseline="0" dirty="0"/>
              <a:t> Enzephalopathie</a:t>
            </a:r>
          </a:p>
          <a:p>
            <a:pPr marL="171450" indent="-171450">
              <a:buFont typeface="Wingdings"/>
              <a:buChar char="Ø"/>
            </a:pPr>
            <a:r>
              <a:rPr lang="de-DE" b="0" baseline="0" dirty="0"/>
              <a:t>Fulminantes Leberversagen</a:t>
            </a:r>
          </a:p>
          <a:p>
            <a:pPr marL="171450" indent="-171450">
              <a:buFont typeface="Wingdings"/>
              <a:buChar char="Ø"/>
            </a:pPr>
            <a:endParaRPr lang="de-DE" b="0" baseline="0" dirty="0"/>
          </a:p>
          <a:p>
            <a:pPr marL="0" indent="0">
              <a:buFont typeface="Wingdings"/>
              <a:buNone/>
            </a:pPr>
            <a:endParaRPr lang="de-DE" b="0" baseline="0" dirty="0"/>
          </a:p>
          <a:p>
            <a:pPr marL="0" indent="0">
              <a:buFont typeface="Wingdings"/>
              <a:buNone/>
            </a:pPr>
            <a:r>
              <a:rPr lang="de-DE" b="0" baseline="0" dirty="0"/>
              <a:t>Antidot N-</a:t>
            </a:r>
            <a:r>
              <a:rPr lang="de-DE" b="0" baseline="0" dirty="0" err="1"/>
              <a:t>Acetylcystein</a:t>
            </a:r>
            <a:r>
              <a:rPr lang="de-DE" b="0" baseline="0" dirty="0"/>
              <a:t>, bis 8-10 h nach Einnahme, danach Wirksamkeit eher unwahrscheinlich</a:t>
            </a:r>
          </a:p>
          <a:p>
            <a:pPr marL="0" indent="0">
              <a:buFont typeface="Wingdings"/>
              <a:buNone/>
            </a:pPr>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Wirkmechanismus nicht vollständig geklärt</a:t>
            </a:r>
          </a:p>
          <a:p>
            <a:endParaRPr lang="de-DE" b="1" dirty="0"/>
          </a:p>
          <a:p>
            <a:r>
              <a:rPr lang="de-DE" b="0" dirty="0"/>
              <a:t>Analgetisch, </a:t>
            </a:r>
            <a:r>
              <a:rPr lang="de-DE" b="0" dirty="0" err="1"/>
              <a:t>Antipyretisch</a:t>
            </a:r>
            <a:r>
              <a:rPr lang="de-DE" b="0" baseline="0" dirty="0"/>
              <a:t> und spasmolytisch</a:t>
            </a:r>
            <a:endParaRPr lang="de-DE" b="0" dirty="0"/>
          </a:p>
          <a:p>
            <a:endParaRPr lang="de-DE" dirty="0"/>
          </a:p>
          <a:p>
            <a:r>
              <a:rPr lang="de-DE" dirty="0"/>
              <a:t>COX-Hemmung</a:t>
            </a:r>
            <a:r>
              <a:rPr lang="de-DE" baseline="0" dirty="0"/>
              <a:t> im ZNS</a:t>
            </a:r>
          </a:p>
          <a:p>
            <a:r>
              <a:rPr lang="de-DE" baseline="0" dirty="0"/>
              <a:t>Zusätzliche Zentrale Wirkung unklarer Art</a:t>
            </a:r>
          </a:p>
          <a:p>
            <a:endParaRPr lang="de-DE" baseline="0" dirty="0"/>
          </a:p>
          <a:p>
            <a:r>
              <a:rPr lang="de-DE" b="1" baseline="0" dirty="0"/>
              <a:t>Einziges Analgetikum mit spasmolytischer Komponente</a:t>
            </a:r>
          </a:p>
          <a:p>
            <a:endParaRPr lang="de-DE" baseline="0" dirty="0"/>
          </a:p>
          <a:p>
            <a:r>
              <a:rPr lang="de-DE" baseline="0" dirty="0"/>
              <a:t>&gt; Hemmung der Kaliumkanäle und verminderter </a:t>
            </a:r>
            <a:r>
              <a:rPr lang="de-DE" baseline="0" dirty="0" err="1"/>
              <a:t>Ca</a:t>
            </a:r>
            <a:r>
              <a:rPr lang="de-DE" baseline="0" dirty="0"/>
              <a:t>++-Einstrom in den glatten Muskelzellen</a:t>
            </a:r>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Rote</a:t>
            </a:r>
            <a:r>
              <a:rPr lang="de-DE" b="1" baseline="0" dirty="0"/>
              <a:t> Handbriefe:</a:t>
            </a:r>
          </a:p>
          <a:p>
            <a:endParaRPr lang="de-DE" baseline="0" dirty="0"/>
          </a:p>
          <a:p>
            <a:r>
              <a:rPr lang="de-DE" baseline="0" dirty="0"/>
              <a:t>Möglichkeit einer Leberschädigung    https://www.bfarm.de/SharedDocs/Risikoinformationen/Pharmakovigilanz/DE/RHB/2020/rhb-metamizol.html</a:t>
            </a:r>
          </a:p>
          <a:p>
            <a:r>
              <a:rPr lang="de-DE" baseline="0" dirty="0"/>
              <a:t>Ausbildung einer Agranulozytose  (Abfall der Granulozyten) &gt; sehr selten  </a:t>
            </a:r>
          </a:p>
          <a:p>
            <a:endParaRPr lang="de-DE" baseline="0" dirty="0"/>
          </a:p>
          <a:p>
            <a:r>
              <a:rPr lang="de-DE" baseline="0" dirty="0"/>
              <a:t>https://www.akdae.de/Arzneimittelsicherheit/DSM/Archiv/2017-37.html#:~:text=Bei%20Auftreten%20von%20Fieber%2C%20Halsschmerzen,Differenzialblutbild%20kontrollieren%20und%20Metamizol%20pausieren.</a:t>
            </a:r>
          </a:p>
          <a:p>
            <a:endParaRPr lang="de-DE" baseline="0" dirty="0"/>
          </a:p>
          <a:p>
            <a:r>
              <a:rPr lang="de-DE" b="1" baseline="0" dirty="0"/>
              <a:t>Agranulozytose:</a:t>
            </a:r>
          </a:p>
          <a:p>
            <a:r>
              <a:rPr lang="de-DE" baseline="0" dirty="0"/>
              <a:t>Typ II Allergie</a:t>
            </a:r>
          </a:p>
          <a:p>
            <a:r>
              <a:rPr lang="de-DE" baseline="0" dirty="0"/>
              <a:t>Nach Erstkontakt Ausbildung von Antikörpern gegen Granulozyten</a:t>
            </a:r>
          </a:p>
          <a:p>
            <a:r>
              <a:rPr lang="de-DE" baseline="0" dirty="0"/>
              <a:t>Bei erneutem Kontakt Untergang der Granulozyten</a:t>
            </a:r>
          </a:p>
          <a:p>
            <a:endParaRPr lang="de-DE" baseline="0" dirty="0"/>
          </a:p>
          <a:p>
            <a:r>
              <a:rPr lang="de-DE" b="1" baseline="0" dirty="0"/>
              <a:t>Symptombeginn:</a:t>
            </a:r>
            <a:r>
              <a:rPr lang="de-DE" baseline="0" dirty="0"/>
              <a:t>	Tage/Wochen nach Medikamentengabe</a:t>
            </a:r>
          </a:p>
          <a:p>
            <a:r>
              <a:rPr lang="de-DE" b="1" baseline="0" dirty="0"/>
              <a:t>Symptome: </a:t>
            </a:r>
            <a:r>
              <a:rPr lang="de-DE" baseline="0" dirty="0"/>
              <a:t>	Entzündliche Schleimhäute, Halsschmerzen, Schluckbeschwerden, Fieber, Schwäche</a:t>
            </a:r>
          </a:p>
          <a:p>
            <a:r>
              <a:rPr lang="de-DE" b="1" baseline="0" dirty="0"/>
              <a:t>Häufigkeit:</a:t>
            </a:r>
            <a:r>
              <a:rPr lang="de-DE" baseline="0" dirty="0"/>
              <a:t>		unklar, zwischen 1:10.000 und 1:1.000.000, in vielen Ländern deswegen nicht mehr zugelassen</a:t>
            </a:r>
          </a:p>
          <a:p>
            <a:endParaRPr lang="de-DE" baseline="0" dirty="0"/>
          </a:p>
          <a:p>
            <a:r>
              <a:rPr lang="de-DE" b="1" baseline="0" dirty="0">
                <a:solidFill>
                  <a:srgbClr val="FF0000"/>
                </a:solidFill>
              </a:rPr>
              <a:t>Sicherheitsaufklärung durchführen</a:t>
            </a:r>
          </a:p>
          <a:p>
            <a:endParaRPr lang="de-DE" b="1" baseline="0" dirty="0">
              <a:solidFill>
                <a:srgbClr val="FF0000"/>
              </a:solidFill>
            </a:endParaRPr>
          </a:p>
          <a:p>
            <a:r>
              <a:rPr lang="de-DE" b="1" baseline="0" dirty="0">
                <a:solidFill>
                  <a:srgbClr val="FF0000"/>
                </a:solidFill>
              </a:rPr>
              <a:t>Blutdruckabfall:</a:t>
            </a:r>
          </a:p>
          <a:p>
            <a:pPr marL="171450" indent="-171450">
              <a:buFont typeface="Wingdings"/>
              <a:buChar char="Ø"/>
            </a:pPr>
            <a:r>
              <a:rPr lang="de-DE" b="0" baseline="0" dirty="0">
                <a:solidFill>
                  <a:srgbClr val="FF0000"/>
                </a:solidFill>
              </a:rPr>
              <a:t>Möglicher RR-Abfall durch zu schnelle Gabe oder </a:t>
            </a:r>
            <a:r>
              <a:rPr lang="de-DE" b="0" baseline="0" dirty="0" err="1">
                <a:solidFill>
                  <a:srgbClr val="FF0000"/>
                </a:solidFill>
              </a:rPr>
              <a:t>anphylaktische</a:t>
            </a:r>
            <a:r>
              <a:rPr lang="de-DE" b="0" baseline="0" dirty="0">
                <a:solidFill>
                  <a:srgbClr val="FF0000"/>
                </a:solidFill>
              </a:rPr>
              <a:t> Reaktion</a:t>
            </a:r>
          </a:p>
          <a:p>
            <a:pPr marL="171450" indent="-171450">
              <a:buFont typeface="Wingdings"/>
              <a:buChar char="Ø"/>
            </a:pPr>
            <a:r>
              <a:rPr lang="de-DE" b="0" baseline="0" dirty="0">
                <a:solidFill>
                  <a:srgbClr val="FF0000"/>
                </a:solidFill>
              </a:rPr>
              <a:t>Nicht mehr als 1 g / min &gt; BESSER:  </a:t>
            </a:r>
            <a:r>
              <a:rPr lang="de-DE" b="0" baseline="0" dirty="0" err="1">
                <a:solidFill>
                  <a:srgbClr val="FF0000"/>
                </a:solidFill>
              </a:rPr>
              <a:t>Kurzinfussion</a:t>
            </a:r>
            <a:r>
              <a:rPr lang="de-DE" b="0" baseline="0" dirty="0">
                <a:solidFill>
                  <a:srgbClr val="FF0000"/>
                </a:solidFill>
              </a:rPr>
              <a:t> 100 ml</a:t>
            </a:r>
          </a:p>
          <a:p>
            <a:endParaRPr lang="de-DE" baseline="0" dirty="0"/>
          </a:p>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err="1"/>
              <a:t>Porphyrie</a:t>
            </a:r>
            <a:r>
              <a:rPr lang="de-DE" b="1" dirty="0"/>
              <a:t>:</a:t>
            </a:r>
          </a:p>
          <a:p>
            <a:endParaRPr lang="de-DE" dirty="0"/>
          </a:p>
          <a:p>
            <a:r>
              <a:rPr lang="de-DE" dirty="0"/>
              <a:t>Gruppe von Stoffwechselerkrankungen die mit</a:t>
            </a:r>
            <a:r>
              <a:rPr lang="de-DE" baseline="0" dirty="0"/>
              <a:t> einer Störung der Bildung des roten Blutfarbstoffes Häm einhergehen</a:t>
            </a:r>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err="1"/>
              <a:t>Medigruppe</a:t>
            </a:r>
            <a:r>
              <a:rPr lang="de-DE" b="1" dirty="0"/>
              <a:t>:    </a:t>
            </a:r>
            <a:r>
              <a:rPr lang="de-DE" dirty="0"/>
              <a:t>Parasympatholytikum oder Anticholinergika</a:t>
            </a:r>
            <a:br>
              <a:rPr lang="de-DE" dirty="0"/>
            </a:br>
            <a:endParaRPr lang="de-DE" b="1" dirty="0"/>
          </a:p>
          <a:p>
            <a:r>
              <a:rPr lang="de-DE" b="1" dirty="0"/>
              <a:t>Wirkmechanismus:</a:t>
            </a:r>
            <a:r>
              <a:rPr lang="de-DE" dirty="0"/>
              <a:t>	kompetitiver Antagonist an </a:t>
            </a:r>
            <a:r>
              <a:rPr lang="de-DE" dirty="0" err="1"/>
              <a:t>Muskarinrezeptoren</a:t>
            </a:r>
            <a:endParaRPr lang="de-DE" dirty="0"/>
          </a:p>
          <a:p>
            <a:endParaRPr lang="de-DE" dirty="0"/>
          </a:p>
          <a:p>
            <a:r>
              <a:rPr lang="de-DE" dirty="0" err="1"/>
              <a:t>Butylscopolamin</a:t>
            </a:r>
            <a:r>
              <a:rPr lang="de-DE" dirty="0"/>
              <a:t> ist nicht ZNS-gängig und hat deshalb weniger zentrale Nebenwirkungen</a:t>
            </a:r>
          </a:p>
          <a:p>
            <a:r>
              <a:rPr lang="de-DE" dirty="0"/>
              <a:t>Bei oraler Einnahme fast ausschließlich Wirkung am Magen – Darm – Trakt</a:t>
            </a:r>
          </a:p>
          <a:p>
            <a:r>
              <a:rPr lang="de-DE" dirty="0"/>
              <a:t>Bei </a:t>
            </a:r>
            <a:r>
              <a:rPr lang="de-DE" dirty="0" err="1"/>
              <a:t>i.v.</a:t>
            </a:r>
            <a:r>
              <a:rPr lang="de-DE" dirty="0"/>
              <a:t> – Gabe auch systemische Nebenwirkungen möglich</a:t>
            </a:r>
          </a:p>
          <a:p>
            <a:endParaRPr lang="de-DE" dirty="0"/>
          </a:p>
          <a:p>
            <a:r>
              <a:rPr lang="de-DE" b="1" dirty="0"/>
              <a:t>Indikation:</a:t>
            </a:r>
            <a:r>
              <a:rPr lang="de-DE" dirty="0"/>
              <a:t>	Krämpfe und Koliken des Gastrointestinaltraktes, insbesondere bei Gallenkolik + Pankreatitis, und des Genitaltraktes</a:t>
            </a:r>
          </a:p>
          <a:p>
            <a:endParaRPr lang="de-DE" dirty="0"/>
          </a:p>
          <a:p>
            <a:r>
              <a:rPr lang="de-DE" dirty="0"/>
              <a:t>Nach Leitlinie </a:t>
            </a:r>
            <a:r>
              <a:rPr lang="de-DE" b="1" dirty="0"/>
              <a:t>kein Einsatz bei Urolithiasis</a:t>
            </a:r>
            <a:r>
              <a:rPr lang="de-DE" dirty="0"/>
              <a:t>, da in den verabreichten Dosierungen dort wirkungslos</a:t>
            </a:r>
          </a:p>
          <a:p>
            <a:endParaRPr lang="de-DE" dirty="0"/>
          </a:p>
          <a:p>
            <a:endParaRPr lang="de-DE" dirty="0"/>
          </a:p>
          <a:p>
            <a:endParaRPr lang="de-DE" dirty="0"/>
          </a:p>
          <a:p>
            <a:endParaRPr lang="de-DE" dirty="0"/>
          </a:p>
          <a:p>
            <a:endParaRPr lang="de-DE" dirty="0"/>
          </a:p>
          <a:p>
            <a:r>
              <a:rPr lang="de-DE" dirty="0"/>
              <a:t>Exkurs Atropin:</a:t>
            </a:r>
          </a:p>
          <a:p>
            <a:endParaRPr lang="de-DE" dirty="0"/>
          </a:p>
          <a:p>
            <a:r>
              <a:rPr lang="de-DE" dirty="0"/>
              <a:t>&gt; Entstammt der Pflanze Atropa </a:t>
            </a:r>
            <a:r>
              <a:rPr lang="de-DE" dirty="0" err="1"/>
              <a:t>belladonna</a:t>
            </a:r>
            <a:br>
              <a:rPr lang="de-DE" dirty="0"/>
            </a:br>
            <a:r>
              <a:rPr lang="de-DE" dirty="0"/>
              <a:t>&gt; Belladonna = schöne Frauen &gt; im Mittelalter genutzt um Pupillen zu erweitern um damit schöner auszusehen</a:t>
            </a:r>
          </a:p>
          <a:p>
            <a:r>
              <a:rPr lang="de-DE" dirty="0"/>
              <a:t>		</a:t>
            </a:r>
          </a:p>
          <a:p>
            <a:endParaRPr lang="de-DE" dirty="0"/>
          </a:p>
          <a:p>
            <a:endParaRPr lang="de-DE" dirty="0"/>
          </a:p>
          <a:p>
            <a:endParaRPr lang="de-DE" dirty="0"/>
          </a:p>
        </p:txBody>
      </p:sp>
    </p:spTree>
    <p:extLst>
      <p:ext uri="{BB962C8B-B14F-4D97-AF65-F5344CB8AC3E}">
        <p14:creationId xmlns:p14="http://schemas.microsoft.com/office/powerpoint/2010/main" val="29853417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Medigruppe</a:t>
            </a:r>
            <a:r>
              <a:rPr lang="de-DE" dirty="0"/>
              <a:t>:    Parasympatholytikum oder Anticholinergika</a:t>
            </a:r>
            <a:br>
              <a:rPr lang="de-DE" dirty="0"/>
            </a:br>
            <a:endParaRPr lang="de-DE" dirty="0"/>
          </a:p>
          <a:p>
            <a:r>
              <a:rPr lang="de-DE" dirty="0"/>
              <a:t>Wirkmechanismus:	kompetitiver Antagonist an </a:t>
            </a:r>
            <a:r>
              <a:rPr lang="de-DE" dirty="0" err="1"/>
              <a:t>Muskarinrezeptoren</a:t>
            </a:r>
            <a:endParaRPr lang="de-DE" dirty="0"/>
          </a:p>
          <a:p>
            <a:r>
              <a:rPr lang="de-DE" dirty="0"/>
              <a:t>		</a:t>
            </a:r>
          </a:p>
          <a:p>
            <a:r>
              <a:rPr lang="de-DE" dirty="0" err="1"/>
              <a:t>Glaukomauslösung</a:t>
            </a:r>
            <a:r>
              <a:rPr lang="de-DE" dirty="0"/>
              <a:t> =&gt; durch Mydriasis Verengung des Kammerwinkels &gt; behinderter Abfluss des Kammerwassers &gt; erhöhter Innendruck &gt; </a:t>
            </a:r>
            <a:r>
              <a:rPr lang="de-DE" dirty="0" err="1"/>
              <a:t>Glaukomanfall</a:t>
            </a:r>
            <a:endParaRPr lang="de-DE" dirty="0"/>
          </a:p>
          <a:p>
            <a:endParaRPr lang="de-DE" dirty="0"/>
          </a:p>
          <a:p>
            <a:endParaRPr lang="de-DE" dirty="0"/>
          </a:p>
        </p:txBody>
      </p:sp>
    </p:spTree>
    <p:extLst>
      <p:ext uri="{BB962C8B-B14F-4D97-AF65-F5344CB8AC3E}">
        <p14:creationId xmlns:p14="http://schemas.microsoft.com/office/powerpoint/2010/main" val="17014848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506910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Führt</a:t>
            </a:r>
            <a:r>
              <a:rPr lang="de-DE" b="1" baseline="0" dirty="0"/>
              <a:t> zu dissoziativer Anästhesie</a:t>
            </a:r>
          </a:p>
          <a:p>
            <a:endParaRPr lang="de-DE" b="1" baseline="0" dirty="0"/>
          </a:p>
          <a:p>
            <a:r>
              <a:rPr lang="de-DE" b="0" baseline="0" dirty="0"/>
              <a:t>Schlaf und Schmerzfreiheit unter Aufrechterhaltung der Schutzreflexe </a:t>
            </a:r>
            <a:br>
              <a:rPr lang="de-DE" b="0" baseline="0" dirty="0"/>
            </a:br>
            <a:r>
              <a:rPr lang="de-DE" b="0" baseline="0" dirty="0"/>
              <a:t>Wahrnehmung und </a:t>
            </a:r>
            <a:r>
              <a:rPr lang="de-DE" b="0" baseline="0" dirty="0" err="1"/>
              <a:t>Verabreitung</a:t>
            </a:r>
            <a:r>
              <a:rPr lang="de-DE" b="0" baseline="0" dirty="0"/>
              <a:t> akustischer und optischer Reize erfolgt nicht mehr normal</a:t>
            </a:r>
          </a:p>
          <a:p>
            <a:r>
              <a:rPr lang="de-DE" b="0" baseline="0" dirty="0"/>
              <a:t>Gleichzeitig kommt es zu einer ausgeprägten Amnesie</a:t>
            </a:r>
            <a:endParaRPr lang="de-DE" b="0" dirty="0"/>
          </a:p>
          <a:p>
            <a:endParaRPr lang="de-DE" b="1" dirty="0"/>
          </a:p>
          <a:p>
            <a:r>
              <a:rPr lang="de-DE" b="0" dirty="0" err="1"/>
              <a:t>Ketamin</a:t>
            </a:r>
            <a:r>
              <a:rPr lang="de-DE" b="0" dirty="0"/>
              <a:t> </a:t>
            </a:r>
            <a:r>
              <a:rPr lang="de-DE" b="1" dirty="0"/>
              <a:t>Razemat </a:t>
            </a:r>
            <a:r>
              <a:rPr lang="de-DE" b="0" dirty="0"/>
              <a:t>aus Isomere </a:t>
            </a:r>
            <a:r>
              <a:rPr lang="de-DE" b="1" dirty="0"/>
              <a:t>S(+)</a:t>
            </a:r>
            <a:r>
              <a:rPr lang="de-DE" b="1" baseline="0" dirty="0"/>
              <a:t> und R(-) </a:t>
            </a:r>
            <a:r>
              <a:rPr lang="de-DE" b="1" baseline="0" dirty="0" err="1"/>
              <a:t>Ketamin</a:t>
            </a:r>
            <a:endParaRPr lang="de-DE" b="1" baseline="0" dirty="0"/>
          </a:p>
          <a:p>
            <a:r>
              <a:rPr lang="de-DE" b="1" baseline="0" dirty="0"/>
              <a:t>Es-</a:t>
            </a:r>
            <a:r>
              <a:rPr lang="de-DE" b="1" baseline="0" dirty="0" err="1"/>
              <a:t>Ketamin</a:t>
            </a:r>
            <a:r>
              <a:rPr lang="de-DE" b="1" baseline="0" dirty="0"/>
              <a:t> </a:t>
            </a:r>
            <a:r>
              <a:rPr lang="de-DE" b="0" baseline="0" dirty="0"/>
              <a:t>besteht nur aus S(+)</a:t>
            </a:r>
            <a:r>
              <a:rPr lang="de-DE" b="0" baseline="0" dirty="0" err="1"/>
              <a:t>Ketamin</a:t>
            </a:r>
            <a:r>
              <a:rPr lang="de-DE" b="0" baseline="0" dirty="0"/>
              <a:t> &gt; weniger Nebenwirkungen, höherer analgetische Potenz (ca. 2 </a:t>
            </a:r>
            <a:r>
              <a:rPr lang="de-DE" b="0" baseline="0" dirty="0" err="1"/>
              <a:t>fach</a:t>
            </a:r>
            <a:r>
              <a:rPr lang="de-DE" b="0" baseline="0" dirty="0"/>
              <a:t>)</a:t>
            </a:r>
            <a:endParaRPr lang="de-DE" b="1" dirty="0"/>
          </a:p>
          <a:p>
            <a:endParaRPr lang="de-DE" b="1" dirty="0"/>
          </a:p>
          <a:p>
            <a:r>
              <a:rPr lang="de-DE" b="1" baseline="0" dirty="0"/>
              <a:t>NMDA-Rezeptor:</a:t>
            </a:r>
            <a:r>
              <a:rPr lang="de-DE" baseline="0" dirty="0"/>
              <a:t>	N-Methyl-D-</a:t>
            </a:r>
            <a:r>
              <a:rPr lang="de-DE" baseline="0" dirty="0" err="1"/>
              <a:t>asparat</a:t>
            </a:r>
            <a:endParaRPr lang="de-DE" baseline="0" dirty="0"/>
          </a:p>
          <a:p>
            <a:r>
              <a:rPr lang="de-DE" baseline="0" dirty="0"/>
              <a:t>		wichtigster erregender </a:t>
            </a:r>
            <a:r>
              <a:rPr lang="de-DE" baseline="0" dirty="0" err="1"/>
              <a:t>Glutamatrezeptor</a:t>
            </a:r>
            <a:r>
              <a:rPr lang="de-DE" baseline="0" dirty="0"/>
              <a:t> im Gehirn</a:t>
            </a:r>
            <a:br>
              <a:rPr lang="de-DE" baseline="0" dirty="0"/>
            </a:br>
            <a:r>
              <a:rPr lang="de-DE" baseline="0" dirty="0"/>
              <a:t>		durch </a:t>
            </a:r>
            <a:r>
              <a:rPr lang="de-DE" baseline="0" dirty="0" err="1"/>
              <a:t>Ketanest</a:t>
            </a:r>
            <a:r>
              <a:rPr lang="de-DE" baseline="0" dirty="0"/>
              <a:t> </a:t>
            </a:r>
          </a:p>
          <a:p>
            <a:endParaRPr lang="de-DE" baseline="0" dirty="0"/>
          </a:p>
          <a:p>
            <a:r>
              <a:rPr lang="de-DE" baseline="0" dirty="0"/>
              <a:t>		Glutamat öffnet den Ionen-Kanal und ermöglich Einstrom von </a:t>
            </a:r>
            <a:r>
              <a:rPr lang="de-DE" baseline="0" dirty="0" err="1"/>
              <a:t>Ca</a:t>
            </a:r>
            <a:r>
              <a:rPr lang="de-DE" baseline="0" dirty="0"/>
              <a:t>++ in die Zelle</a:t>
            </a:r>
          </a:p>
          <a:p>
            <a:r>
              <a:rPr lang="de-DE" baseline="0" dirty="0"/>
              <a:t>		</a:t>
            </a:r>
            <a:r>
              <a:rPr lang="de-DE" baseline="0" dirty="0" err="1"/>
              <a:t>Ketamin</a:t>
            </a:r>
            <a:r>
              <a:rPr lang="de-DE" baseline="0" dirty="0"/>
              <a:t> verhindert diese Öffnung trotz Vorhandensein von Glutamat &gt; Nervenzelle bleibt inaktiv</a:t>
            </a:r>
          </a:p>
          <a:p>
            <a:endParaRPr lang="de-DE" b="1" dirty="0"/>
          </a:p>
          <a:p>
            <a:r>
              <a:rPr lang="de-DE" b="1" dirty="0"/>
              <a:t>Wirkung von Alkohol</a:t>
            </a:r>
            <a:r>
              <a:rPr lang="de-DE" b="1" baseline="0" dirty="0"/>
              <a:t> (</a:t>
            </a:r>
            <a:r>
              <a:rPr lang="de-DE" b="1" baseline="0" dirty="0" err="1"/>
              <a:t>evt</a:t>
            </a:r>
            <a:r>
              <a:rPr lang="de-DE" b="1" baseline="0" dirty="0"/>
              <a:t>. Wirkverstärkung bei gleichzeitiger Gabe oder Alkoholabusus)</a:t>
            </a:r>
            <a:endParaRPr lang="de-DE" b="1" dirty="0"/>
          </a:p>
          <a:p>
            <a:endParaRPr lang="de-DE" dirty="0"/>
          </a:p>
          <a:p>
            <a:r>
              <a:rPr lang="de-DE" dirty="0"/>
              <a:t>Hemmung des NMDA-Rezeptors</a:t>
            </a:r>
            <a:r>
              <a:rPr lang="de-DE" baseline="0" dirty="0"/>
              <a:t> &gt; Calcium-Einstrom nimmt ab   (GABA wird aktiviert) vermutlich für Gedächtnisstörungen verantwortlich</a:t>
            </a:r>
          </a:p>
          <a:p>
            <a:r>
              <a:rPr lang="de-DE" baseline="0" dirty="0"/>
              <a:t>Bei chronischem Abusus &gt; mehr NMDA-Rezeptoren um Aktivität aufrecht zu erhalten</a:t>
            </a:r>
          </a:p>
          <a:p>
            <a:r>
              <a:rPr lang="de-DE" baseline="0" dirty="0"/>
              <a:t>Bei Entzug &gt; überschießende Reaktion &gt; Unruhe, Angst</a:t>
            </a:r>
          </a:p>
          <a:p>
            <a:endParaRPr lang="de-DE" baseline="0" dirty="0"/>
          </a:p>
          <a:p>
            <a:endParaRPr lang="de-DE" baseline="0" dirty="0"/>
          </a:p>
          <a:p>
            <a:r>
              <a:rPr lang="de-DE" b="1" baseline="0" dirty="0"/>
              <a:t>Indikation laut Packungsbeilage:</a:t>
            </a:r>
          </a:p>
          <a:p>
            <a:endParaRPr lang="de-DE" baseline="0" dirty="0"/>
          </a:p>
          <a:p>
            <a:r>
              <a:rPr lang="de-DE" baseline="0" dirty="0"/>
              <a:t>Narkose			0,5 – 1 mg/kg </a:t>
            </a:r>
            <a:r>
              <a:rPr lang="de-DE" baseline="0" dirty="0" err="1"/>
              <a:t>i.v.</a:t>
            </a:r>
            <a:endParaRPr lang="de-DE" baseline="0" dirty="0"/>
          </a:p>
          <a:p>
            <a:r>
              <a:rPr lang="de-DE" baseline="0" dirty="0"/>
              <a:t>Analgesie im Notfall		0,125 – 0,25 mg / kg </a:t>
            </a:r>
            <a:r>
              <a:rPr lang="de-DE" baseline="0" dirty="0" err="1"/>
              <a:t>i.v.</a:t>
            </a:r>
            <a:endParaRPr lang="de-DE" baseline="0" dirty="0"/>
          </a:p>
          <a:p>
            <a:r>
              <a:rPr lang="de-DE" baseline="0" dirty="0"/>
              <a:t>Narkose beim Status </a:t>
            </a:r>
            <a:r>
              <a:rPr lang="de-DE" baseline="0" dirty="0" err="1"/>
              <a:t>Asthmatikus</a:t>
            </a:r>
            <a:r>
              <a:rPr lang="de-DE" baseline="0" dirty="0"/>
              <a:t>	bis zu 2,5 mg/kg </a:t>
            </a:r>
            <a:r>
              <a:rPr lang="de-DE" baseline="0" dirty="0" err="1"/>
              <a:t>i.v.</a:t>
            </a:r>
            <a:endParaRPr lang="de-DE" baseline="0" dirty="0"/>
          </a:p>
          <a:p>
            <a:endParaRPr lang="de-DE" baseline="0" dirty="0"/>
          </a:p>
          <a:p>
            <a:r>
              <a:rPr lang="de-DE" baseline="0" dirty="0"/>
              <a:t>Wirkeintritt 		30 – 60 Sekunden</a:t>
            </a:r>
          </a:p>
          <a:p>
            <a:r>
              <a:rPr lang="de-DE" baseline="0" dirty="0"/>
              <a:t>Wirkdauer		10 – 15 Minuten</a:t>
            </a:r>
          </a:p>
          <a:p>
            <a:endParaRPr lang="de-DE" baseline="0" dirty="0"/>
          </a:p>
          <a:p>
            <a:r>
              <a:rPr lang="de-DE" b="1" baseline="0" dirty="0"/>
              <a:t>Nebenwirkungen:</a:t>
            </a:r>
            <a:r>
              <a:rPr lang="de-DE" baseline="0" dirty="0"/>
              <a:t>	verzögerte Wiederaufnahme körpereigener </a:t>
            </a:r>
            <a:r>
              <a:rPr lang="de-DE" baseline="0" dirty="0" err="1"/>
              <a:t>Katecholamine</a:t>
            </a:r>
            <a:r>
              <a:rPr lang="de-DE" baseline="0" dirty="0"/>
              <a:t> &gt; Vasokonstriktion, Erhöhung HMV, </a:t>
            </a:r>
            <a:r>
              <a:rPr lang="de-DE" baseline="0" dirty="0" err="1"/>
              <a:t>Sympathikussteigerung</a:t>
            </a:r>
            <a:endParaRPr lang="de-DE" baseline="0" dirty="0"/>
          </a:p>
          <a:p>
            <a:r>
              <a:rPr lang="de-DE" baseline="0" dirty="0"/>
              <a:t>		</a:t>
            </a:r>
            <a:br>
              <a:rPr lang="de-DE" baseline="0" dirty="0"/>
            </a:br>
            <a:r>
              <a:rPr lang="de-DE" baseline="0" dirty="0"/>
              <a:t>		in hohen Dosierungen </a:t>
            </a:r>
            <a:r>
              <a:rPr lang="de-DE" baseline="0" dirty="0" err="1"/>
              <a:t>Relaxierung</a:t>
            </a:r>
            <a:r>
              <a:rPr lang="de-DE" baseline="0" dirty="0"/>
              <a:t> der Bronchialmuskulatur &gt; Einleitungsmedikament Narkose im </a:t>
            </a:r>
            <a:r>
              <a:rPr lang="de-DE" baseline="0" dirty="0" err="1"/>
              <a:t>Stathus</a:t>
            </a:r>
            <a:r>
              <a:rPr lang="de-DE" baseline="0" dirty="0"/>
              <a:t> </a:t>
            </a:r>
            <a:r>
              <a:rPr lang="de-DE" baseline="0" dirty="0" err="1"/>
              <a:t>Asthmatikus</a:t>
            </a:r>
            <a:r>
              <a:rPr lang="de-DE" baseline="0" dirty="0"/>
              <a:t> (2,5 mg/kg) &gt; Wirkung im R-</a:t>
            </a:r>
            <a:r>
              <a:rPr lang="de-DE" baseline="0" dirty="0" err="1"/>
              <a:t>Ketamin</a:t>
            </a:r>
            <a:r>
              <a:rPr lang="de-DE" baseline="0" dirty="0"/>
              <a:t>, daher in Es-</a:t>
            </a:r>
            <a:r>
              <a:rPr lang="de-DE" baseline="0" dirty="0" err="1"/>
              <a:t>Ketamin</a:t>
            </a:r>
            <a:r>
              <a:rPr lang="de-DE" baseline="0" dirty="0"/>
              <a:t> deutlich schwächer      </a:t>
            </a:r>
            <a:br>
              <a:rPr lang="de-DE" baseline="0" dirty="0"/>
            </a:br>
            <a:r>
              <a:rPr lang="de-DE" baseline="0" dirty="0"/>
              <a:t>                                      ausgeprägt &gt; Wirkung über </a:t>
            </a:r>
            <a:r>
              <a:rPr lang="de-DE" baseline="0" dirty="0" err="1"/>
              <a:t>Katecholamine</a:t>
            </a:r>
            <a:r>
              <a:rPr lang="de-DE" baseline="0" dirty="0"/>
              <a:t> an Beta2 und Herabsetzung Aktivität Parasympathikus</a:t>
            </a:r>
          </a:p>
          <a:p>
            <a:r>
              <a:rPr lang="de-DE" baseline="0" dirty="0"/>
              <a:t>		</a:t>
            </a:r>
            <a:br>
              <a:rPr lang="de-DE" baseline="0" dirty="0"/>
            </a:br>
            <a:r>
              <a:rPr lang="de-DE" baseline="0" dirty="0"/>
              <a:t>		Antikonvulsive Wirkung &gt; Leitlinie Status </a:t>
            </a:r>
            <a:r>
              <a:rPr lang="de-DE" baseline="0" dirty="0" err="1"/>
              <a:t>Epilepticus</a:t>
            </a:r>
            <a:r>
              <a:rPr lang="de-DE" baseline="0" dirty="0"/>
              <a:t> im Erwachsenenalter &gt; </a:t>
            </a:r>
            <a:r>
              <a:rPr lang="de-DE" baseline="0" dirty="0" err="1"/>
              <a:t>Ketamin</a:t>
            </a:r>
            <a:r>
              <a:rPr lang="de-DE" baseline="0" dirty="0"/>
              <a:t> bei suprarefraktärem Status erwägen</a:t>
            </a:r>
          </a:p>
          <a:p>
            <a:endParaRPr lang="de-DE" dirty="0"/>
          </a:p>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kann zu starkem </a:t>
            </a:r>
            <a:r>
              <a:rPr lang="de-DE" dirty="0" err="1"/>
              <a:t>Speichefluss</a:t>
            </a:r>
            <a:r>
              <a:rPr lang="de-DE" dirty="0"/>
              <a:t> kommen (</a:t>
            </a:r>
            <a:r>
              <a:rPr lang="de-DE" dirty="0" err="1"/>
              <a:t>evt</a:t>
            </a:r>
            <a:r>
              <a:rPr lang="de-DE" dirty="0"/>
              <a:t>. Gefahr </a:t>
            </a:r>
            <a:r>
              <a:rPr lang="de-DE" dirty="0" err="1"/>
              <a:t>Laryngospasmus</a:t>
            </a:r>
            <a:r>
              <a:rPr lang="de-DE" dirty="0"/>
              <a:t>) &gt; Atropin als </a:t>
            </a:r>
            <a:r>
              <a:rPr lang="de-DE" dirty="0" err="1"/>
              <a:t>Gegenmassnahme</a:t>
            </a:r>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GABA</a:t>
            </a:r>
            <a:r>
              <a:rPr lang="de-DE" dirty="0"/>
              <a:t>	Gamma-Amino-Buttersäure</a:t>
            </a:r>
            <a:r>
              <a:rPr lang="de-DE" baseline="0" dirty="0"/>
              <a:t>   =&gt; wird aus L-Glutaminsäure gebildet</a:t>
            </a:r>
          </a:p>
          <a:p>
            <a:endParaRPr lang="de-DE" baseline="0" dirty="0"/>
          </a:p>
          <a:p>
            <a:r>
              <a:rPr lang="de-DE" baseline="0" dirty="0"/>
              <a:t>Bedeutendster inhibitorischer Transmitter im ZNS</a:t>
            </a:r>
          </a:p>
          <a:p>
            <a:endParaRPr lang="de-DE" baseline="0" dirty="0"/>
          </a:p>
          <a:p>
            <a:r>
              <a:rPr lang="de-DE" baseline="0" dirty="0"/>
              <a:t>GABA ist präsynaptisch gespeichert =&gt; Freisetzung in den Synaptischen Spalt =&gt; Agonist am GABA-Rezeptor</a:t>
            </a:r>
            <a:br>
              <a:rPr lang="de-DE" baseline="0" dirty="0"/>
            </a:br>
            <a:r>
              <a:rPr lang="de-DE" baseline="0" dirty="0"/>
              <a:t>=&gt; Öffnung des Ionenkanals =&gt; selektiv für CL- =&gt; vermehrter CL- Einstrom in die Zelle =&gt; Hyperpolarisation =&gt; schlechtere Erregbarkeit =&gt; Dämpfung der neuronalen Aktivität</a:t>
            </a:r>
          </a:p>
          <a:p>
            <a:endParaRPr lang="de-DE" baseline="0" dirty="0"/>
          </a:p>
          <a:p>
            <a:r>
              <a:rPr lang="de-DE" baseline="0" dirty="0"/>
              <a:t>In der Nähe der GABA-Bindungsstelle weitere allosterische Bindungsstellen  =&gt; GABA-Rezeptorkomplex</a:t>
            </a:r>
          </a:p>
          <a:p>
            <a:endParaRPr lang="de-DE" baseline="0" dirty="0"/>
          </a:p>
          <a:p>
            <a:r>
              <a:rPr lang="de-DE" baseline="0" dirty="0"/>
              <a:t>GABA-B	G-Protein-gekoppelt</a:t>
            </a:r>
          </a:p>
          <a:p>
            <a:r>
              <a:rPr lang="de-DE" baseline="0" dirty="0"/>
              <a:t>GABA-A	</a:t>
            </a:r>
            <a:r>
              <a:rPr lang="de-DE" baseline="0" dirty="0" err="1"/>
              <a:t>ligandengesteuerter</a:t>
            </a:r>
            <a:r>
              <a:rPr lang="de-DE" baseline="0" dirty="0"/>
              <a:t> Ionenkanal, permeabel für Cl-, überall im ZNS, hauptsächlich Formatio </a:t>
            </a:r>
            <a:r>
              <a:rPr lang="de-DE" baseline="0" dirty="0" err="1"/>
              <a:t>reticularis</a:t>
            </a:r>
            <a:r>
              <a:rPr lang="de-DE" baseline="0" dirty="0"/>
              <a:t>, </a:t>
            </a:r>
            <a:r>
              <a:rPr lang="de-DE" baseline="0" dirty="0" err="1"/>
              <a:t>Hippokampus</a:t>
            </a:r>
            <a:r>
              <a:rPr lang="de-DE" baseline="0" dirty="0"/>
              <a:t> und sensorischer Kortex</a:t>
            </a:r>
          </a:p>
          <a:p>
            <a:endParaRPr lang="de-DE" baseline="0" dirty="0"/>
          </a:p>
          <a:p>
            <a:r>
              <a:rPr lang="de-DE" baseline="0" dirty="0"/>
              <a:t>Wichtigster Mitspieler bei der Weiterleitung aufsteigender Nervenimpulse</a:t>
            </a:r>
          </a:p>
          <a:p>
            <a:r>
              <a:rPr lang="de-DE" baseline="0" dirty="0"/>
              <a:t>Verschiedene Bindungsstellen =&gt; Verstärkung der Wirkung</a:t>
            </a:r>
          </a:p>
          <a:p>
            <a:endParaRPr lang="de-DE" baseline="0" dirty="0"/>
          </a:p>
          <a:p>
            <a:endParaRPr lang="de-DE" baseline="0" dirty="0"/>
          </a:p>
          <a:p>
            <a:r>
              <a:rPr lang="de-DE" b="1" baseline="0" dirty="0"/>
              <a:t>Wirkung von Midazolam</a:t>
            </a:r>
          </a:p>
          <a:p>
            <a:endParaRPr lang="de-DE" baseline="0" dirty="0"/>
          </a:p>
          <a:p>
            <a:r>
              <a:rPr lang="de-DE" baseline="0" dirty="0"/>
              <a:t>Agonist an der Benzodiazepin-Bindungsstelle</a:t>
            </a:r>
          </a:p>
          <a:p>
            <a:r>
              <a:rPr lang="de-DE" baseline="0" dirty="0"/>
              <a:t>Midazolam bewirkt eine Erhöhung der Öffnungswahrscheinlichkeit (Erhöhung der Öffnungsfrequenz)</a:t>
            </a:r>
          </a:p>
          <a:p>
            <a:r>
              <a:rPr lang="de-DE" baseline="0" dirty="0"/>
              <a:t>Hierdurch kommt es zu einem erhöhten Einstrom von CL- und damit zu einer dämpfenden Wirkung</a:t>
            </a:r>
          </a:p>
          <a:p>
            <a:r>
              <a:rPr lang="de-DE" baseline="0" dirty="0"/>
              <a:t>Hierfür wird weiterhin GABA benötigt, eine Öffnung des Ionenkanals alleine durch Midazolam ist nicht möglich</a:t>
            </a:r>
          </a:p>
          <a:p>
            <a:endParaRPr lang="de-DE" dirty="0"/>
          </a:p>
        </p:txBody>
      </p:sp>
    </p:spTree>
    <p:extLst>
      <p:ext uri="{BB962C8B-B14F-4D97-AF65-F5344CB8AC3E}">
        <p14:creationId xmlns:p14="http://schemas.microsoft.com/office/powerpoint/2010/main" val="620864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506910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0" dirty="0"/>
              <a:t>Anwendung nach Fachinformation:</a:t>
            </a:r>
          </a:p>
          <a:p>
            <a:endParaRPr lang="de-DE" dirty="0"/>
          </a:p>
          <a:p>
            <a:r>
              <a:rPr lang="de-DE" dirty="0"/>
              <a:t>Analgosedierung</a:t>
            </a:r>
          </a:p>
          <a:p>
            <a:r>
              <a:rPr lang="de-DE" dirty="0"/>
              <a:t>Narkose</a:t>
            </a:r>
          </a:p>
          <a:p>
            <a:r>
              <a:rPr lang="de-DE" dirty="0"/>
              <a:t>Sedierung auf Intensivstation</a:t>
            </a:r>
          </a:p>
          <a:p>
            <a:endParaRPr lang="de-DE" dirty="0"/>
          </a:p>
          <a:p>
            <a:r>
              <a:rPr lang="de-DE" b="1" dirty="0"/>
              <a:t>Dosierung nach Fachinformation:</a:t>
            </a:r>
          </a:p>
          <a:p>
            <a:endParaRPr lang="de-DE" dirty="0"/>
          </a:p>
          <a:p>
            <a:r>
              <a:rPr lang="de-DE" dirty="0"/>
              <a:t>Sedierung Erwachsene:  	2 – 2,5 mg, danach in 1 mg Schritten</a:t>
            </a:r>
          </a:p>
          <a:p>
            <a:r>
              <a:rPr lang="de-DE" dirty="0"/>
              <a:t>Narkoseeinleitung	0,15 – 0,2 mg/kg</a:t>
            </a:r>
          </a:p>
          <a:p>
            <a:endParaRPr lang="de-DE" dirty="0"/>
          </a:p>
          <a:p>
            <a:r>
              <a:rPr lang="de-DE" b="1" dirty="0"/>
              <a:t>Kontraindikationen nach Fachinformation:</a:t>
            </a:r>
          </a:p>
          <a:p>
            <a:endParaRPr lang="de-DE" b="1" dirty="0"/>
          </a:p>
          <a:p>
            <a:r>
              <a:rPr lang="de-DE" b="0" dirty="0"/>
              <a:t>Überempfindlichkeit gegen Benzodiazepine</a:t>
            </a:r>
          </a:p>
          <a:p>
            <a:r>
              <a:rPr lang="de-DE" b="0" dirty="0"/>
              <a:t>Analgosedierung bei Patienten mit schwerer Ateminsuffizienz oder Atemdepression</a:t>
            </a:r>
          </a:p>
          <a:p>
            <a:endParaRPr lang="de-DE" b="0" dirty="0"/>
          </a:p>
          <a:p>
            <a:r>
              <a:rPr lang="de-DE" b="1" dirty="0"/>
              <a:t>Vorsicht bei:</a:t>
            </a:r>
          </a:p>
          <a:p>
            <a:endParaRPr lang="de-DE" b="0" dirty="0"/>
          </a:p>
          <a:p>
            <a:r>
              <a:rPr lang="de-DE" b="0" dirty="0"/>
              <a:t>Patienten &gt; 60 Jahre</a:t>
            </a:r>
          </a:p>
          <a:p>
            <a:r>
              <a:rPr lang="de-DE" b="0" dirty="0"/>
              <a:t>Reduzierter AZ</a:t>
            </a:r>
          </a:p>
          <a:p>
            <a:r>
              <a:rPr lang="de-DE" b="0" dirty="0"/>
              <a:t>Chronische Ateminsuffizienz, chronische Niereninsuffizienz, Leberfunktionsstörung, Herzinsuffizienz</a:t>
            </a:r>
          </a:p>
          <a:p>
            <a:r>
              <a:rPr lang="de-DE" b="0" dirty="0"/>
              <a:t>Myasthenia Gravis</a:t>
            </a:r>
          </a:p>
          <a:p>
            <a:endParaRPr lang="de-DE" b="1" dirty="0"/>
          </a:p>
          <a:p>
            <a:endParaRPr lang="de-DE" b="1" dirty="0"/>
          </a:p>
          <a:p>
            <a:r>
              <a:rPr lang="de-DE" b="1" dirty="0"/>
              <a:t>Exkurs Myasthenia Gravis</a:t>
            </a:r>
          </a:p>
          <a:p>
            <a:endParaRPr lang="de-DE" b="1" dirty="0"/>
          </a:p>
          <a:p>
            <a:r>
              <a:rPr lang="de-DE" b="1" dirty="0"/>
              <a:t>Myasthenia Gravis:</a:t>
            </a:r>
          </a:p>
          <a:p>
            <a:endParaRPr lang="de-DE" dirty="0"/>
          </a:p>
          <a:p>
            <a:r>
              <a:rPr lang="de-DE" dirty="0" err="1"/>
              <a:t>Autoimmunerkankung</a:t>
            </a:r>
            <a:endParaRPr lang="de-DE" dirty="0"/>
          </a:p>
          <a:p>
            <a:r>
              <a:rPr lang="de-DE" dirty="0"/>
              <a:t>Störung der Signalübertragung in der Synapse zwischen </a:t>
            </a:r>
            <a:r>
              <a:rPr lang="de-DE" dirty="0" err="1"/>
              <a:t>Neuro</a:t>
            </a:r>
            <a:r>
              <a:rPr lang="de-DE" dirty="0"/>
              <a:t> und Muskel  (Motorischen Endplatte)</a:t>
            </a:r>
          </a:p>
          <a:p>
            <a:r>
              <a:rPr lang="de-DE" dirty="0"/>
              <a:t>Blockierung der Ach-Rezeptoren, langfristig </a:t>
            </a:r>
            <a:r>
              <a:rPr lang="de-DE" dirty="0" err="1"/>
              <a:t>Zertsörung</a:t>
            </a:r>
            <a:r>
              <a:rPr lang="de-DE" dirty="0"/>
              <a:t> =&gt; wiederholte Reizung, Antwort immer schwächer =&gt; unnatürliche Ermüdbarkeit der Muskeln</a:t>
            </a:r>
          </a:p>
          <a:p>
            <a:endParaRPr lang="de-DE" b="1" dirty="0"/>
          </a:p>
          <a:p>
            <a:endParaRPr lang="de-DE" dirty="0"/>
          </a:p>
        </p:txBody>
      </p:sp>
    </p:spTree>
    <p:extLst>
      <p:ext uri="{BB962C8B-B14F-4D97-AF65-F5344CB8AC3E}">
        <p14:creationId xmlns:p14="http://schemas.microsoft.com/office/powerpoint/2010/main" val="41261695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Vorbereitung 1 Ampulle auf 10 ml =&gt;</a:t>
            </a:r>
            <a:r>
              <a:rPr lang="de-DE" baseline="0" dirty="0"/>
              <a:t>  5 mg/ml</a:t>
            </a:r>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Hinweise zur intranasalen Medikamentengabe:</a:t>
            </a:r>
          </a:p>
          <a:p>
            <a:endParaRPr lang="de-DE" dirty="0"/>
          </a:p>
          <a:p>
            <a:pPr marL="171450" indent="-171450">
              <a:buFontTx/>
              <a:buChar char="-"/>
            </a:pPr>
            <a:r>
              <a:rPr lang="de-DE" dirty="0" err="1"/>
              <a:t>LUERLOCk</a:t>
            </a:r>
            <a:r>
              <a:rPr lang="de-DE" dirty="0"/>
              <a:t>-Spritze benutzen</a:t>
            </a:r>
          </a:p>
          <a:p>
            <a:pPr marL="171450" indent="-171450">
              <a:buFontTx/>
              <a:buChar char="-"/>
            </a:pPr>
            <a:r>
              <a:rPr lang="de-DE" dirty="0"/>
              <a:t>Nur</a:t>
            </a:r>
            <a:r>
              <a:rPr lang="de-DE" baseline="0" dirty="0"/>
              <a:t> die notwendige Menge des Medikamentes vor der Applikation aufziehen  (beim </a:t>
            </a:r>
            <a:r>
              <a:rPr lang="de-DE" baseline="0" dirty="0" err="1"/>
              <a:t>Midazolam</a:t>
            </a:r>
            <a:r>
              <a:rPr lang="de-DE" baseline="0" dirty="0"/>
              <a:t> die Variante 5 mg/ ml)</a:t>
            </a:r>
          </a:p>
          <a:p>
            <a:pPr marL="171450" indent="-171450">
              <a:buFontTx/>
              <a:buChar char="-"/>
            </a:pPr>
            <a:r>
              <a:rPr lang="de-DE" baseline="0" dirty="0"/>
              <a:t>Medikament schnell und mit hohem Druck verabreichen um ausreichende Zerstäubung zu gewährleisten</a:t>
            </a:r>
          </a:p>
          <a:p>
            <a:pPr marL="171450" indent="-171450">
              <a:buFontTx/>
              <a:buChar char="-"/>
            </a:pPr>
            <a:r>
              <a:rPr lang="de-DE" baseline="0" dirty="0"/>
              <a:t>Bei starker Verschleimung vorher Nase putzen lassen oder absaugen</a:t>
            </a:r>
          </a:p>
          <a:p>
            <a:pPr marL="171450" indent="-171450">
              <a:buFontTx/>
              <a:buChar char="-"/>
            </a:pPr>
            <a:endParaRPr lang="de-DE" baseline="0" dirty="0"/>
          </a:p>
          <a:p>
            <a:pPr marL="171450" indent="-171450">
              <a:buFontTx/>
              <a:buChar char="-"/>
            </a:pPr>
            <a:r>
              <a:rPr lang="de-DE" baseline="0" dirty="0"/>
              <a:t>Pro Nasenloch max. 1 ml Flüssigkeit &gt; restliche Flüssigkeit wird nicht resorbiert und läuft wirkungslos den Pharynx hinunter</a:t>
            </a:r>
          </a:p>
          <a:p>
            <a:pPr marL="171450" indent="-171450">
              <a:buFontTx/>
              <a:buChar char="-"/>
            </a:pPr>
            <a:r>
              <a:rPr lang="de-DE" baseline="0" dirty="0"/>
              <a:t>Einige Medikamente brennen in der Nase (</a:t>
            </a:r>
            <a:r>
              <a:rPr lang="de-DE" baseline="0" dirty="0" err="1"/>
              <a:t>z.b.</a:t>
            </a:r>
            <a:r>
              <a:rPr lang="de-DE" baseline="0" dirty="0"/>
              <a:t> </a:t>
            </a:r>
            <a:r>
              <a:rPr lang="de-DE" baseline="0" dirty="0" err="1"/>
              <a:t>Mida</a:t>
            </a:r>
            <a:r>
              <a:rPr lang="de-DE" baseline="0" dirty="0"/>
              <a:t>)</a:t>
            </a:r>
          </a:p>
          <a:p>
            <a:pPr marL="171450" indent="-171450">
              <a:buFontTx/>
              <a:buChar char="-"/>
            </a:pPr>
            <a:endParaRPr lang="de-DE" baseline="0" dirty="0"/>
          </a:p>
          <a:p>
            <a:pPr marL="171450" indent="-171450">
              <a:buFontTx/>
              <a:buChar char="-"/>
            </a:pPr>
            <a:r>
              <a:rPr lang="de-DE" baseline="0" dirty="0" err="1"/>
              <a:t>Totraum</a:t>
            </a:r>
            <a:r>
              <a:rPr lang="de-DE" baseline="0" dirty="0"/>
              <a:t> des MAD ist 0,1 ml &gt; bei Kinderdosierungen beachten</a:t>
            </a:r>
          </a:p>
          <a:p>
            <a:pPr marL="171450" indent="-171450">
              <a:buFontTx/>
              <a:buChar char="-"/>
            </a:pPr>
            <a:r>
              <a:rPr lang="de-DE" baseline="0" dirty="0"/>
              <a:t>Bei Kindern </a:t>
            </a:r>
            <a:r>
              <a:rPr lang="de-DE" baseline="0" dirty="0" err="1"/>
              <a:t>evt</a:t>
            </a:r>
            <a:r>
              <a:rPr lang="de-DE" baseline="0" dirty="0"/>
              <a:t>. Kopf durch Eltern festhalten lassen</a:t>
            </a:r>
          </a:p>
          <a:p>
            <a:pPr marL="171450" indent="-171450">
              <a:buFontTx/>
              <a:buChar char="-"/>
            </a:pPr>
            <a:endParaRPr lang="de-DE" baseline="0" dirty="0"/>
          </a:p>
          <a:p>
            <a:pPr marL="171450" indent="-171450">
              <a:buFontTx/>
              <a:buChar char="-"/>
            </a:pPr>
            <a:r>
              <a:rPr lang="de-DE" baseline="0" dirty="0"/>
              <a:t>Bei den meisten Medikamenten zwar Off-Label-</a:t>
            </a:r>
            <a:r>
              <a:rPr lang="de-DE" baseline="0" dirty="0" err="1"/>
              <a:t>Use</a:t>
            </a:r>
            <a:r>
              <a:rPr lang="de-DE" baseline="0" dirty="0"/>
              <a:t> aber </a:t>
            </a:r>
            <a:r>
              <a:rPr lang="de-DE" baseline="0" dirty="0" err="1"/>
              <a:t>Good</a:t>
            </a:r>
            <a:r>
              <a:rPr lang="de-DE" baseline="0" dirty="0"/>
              <a:t>-Clinical-Practice</a:t>
            </a:r>
            <a:endParaRPr lang="de-DE" dirty="0"/>
          </a:p>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Nozizeptives System     </a:t>
            </a:r>
            <a:r>
              <a:rPr lang="de-DE" b="0" dirty="0"/>
              <a:t>(Nozizeption = Aufnahme von Reizen die den Körper schädigen können)</a:t>
            </a:r>
          </a:p>
          <a:p>
            <a:endParaRPr lang="de-DE" dirty="0"/>
          </a:p>
          <a:p>
            <a:r>
              <a:rPr lang="de-DE" dirty="0"/>
              <a:t>Schmerzleitung</a:t>
            </a:r>
          </a:p>
          <a:p>
            <a:r>
              <a:rPr lang="de-DE" dirty="0"/>
              <a:t>Schmerzverarbeitung</a:t>
            </a:r>
          </a:p>
          <a:p>
            <a:r>
              <a:rPr lang="de-DE" dirty="0"/>
              <a:t>Schmerzantwort</a:t>
            </a:r>
          </a:p>
          <a:p>
            <a:endParaRPr lang="de-DE" dirty="0"/>
          </a:p>
          <a:p>
            <a:r>
              <a:rPr lang="de-DE" b="1" dirty="0"/>
              <a:t>Nozizeptor:</a:t>
            </a:r>
            <a:r>
              <a:rPr lang="de-DE" dirty="0"/>
              <a:t>	freie Nervenendigung schmerzleitende A</a:t>
            </a:r>
            <a:r>
              <a:rPr lang="de-DE" dirty="0">
                <a:sym typeface="Symbol" panose="05050102010706020507" pitchFamily="18" charset="2"/>
              </a:rPr>
              <a:t>-Fasern und C-Fasern</a:t>
            </a:r>
          </a:p>
          <a:p>
            <a:r>
              <a:rPr lang="de-DE" dirty="0">
                <a:sym typeface="Symbol" panose="05050102010706020507" pitchFamily="18" charset="2"/>
              </a:rPr>
              <a:t>	alle Organe </a:t>
            </a:r>
            <a:r>
              <a:rPr lang="de-DE" dirty="0" err="1">
                <a:sym typeface="Symbol" panose="05050102010706020507" pitchFamily="18" charset="2"/>
              </a:rPr>
              <a:t>ausser</a:t>
            </a:r>
            <a:r>
              <a:rPr lang="de-DE" dirty="0">
                <a:sym typeface="Symbol" panose="05050102010706020507" pitchFamily="18" charset="2"/>
              </a:rPr>
              <a:t> ZNS</a:t>
            </a:r>
          </a:p>
          <a:p>
            <a:pPr marL="0" marR="0" lvl="0" indent="0" defTabSz="914400" eaLnBrk="1" fontAlgn="auto" latinLnBrk="0" hangingPunct="1">
              <a:lnSpc>
                <a:spcPct val="100000"/>
              </a:lnSpc>
              <a:spcBef>
                <a:spcPts val="400"/>
              </a:spcBef>
              <a:spcAft>
                <a:spcPts val="0"/>
              </a:spcAft>
              <a:buClrTx/>
              <a:buSzTx/>
              <a:buFontTx/>
              <a:buNone/>
              <a:tabLst/>
              <a:defRPr/>
            </a:pPr>
            <a:r>
              <a:rPr lang="de-DE" dirty="0">
                <a:sym typeface="Symbol" panose="05050102010706020507" pitchFamily="18" charset="2"/>
              </a:rPr>
              <a:t>	Höchste Dichte Nozizeptor in Haut</a:t>
            </a:r>
          </a:p>
          <a:p>
            <a:endParaRPr lang="de-DE" dirty="0">
              <a:sym typeface="Symbol" panose="05050102010706020507" pitchFamily="18" charset="2"/>
            </a:endParaRPr>
          </a:p>
          <a:p>
            <a:pPr marL="171450" indent="-171450">
              <a:buFont typeface="Wingdings" panose="05000000000000000000" pitchFamily="2" charset="2"/>
              <a:buChar char="Ø"/>
            </a:pPr>
            <a:r>
              <a:rPr lang="de-DE" dirty="0">
                <a:sym typeface="Symbol" panose="05050102010706020507" pitchFamily="18" charset="2"/>
              </a:rPr>
              <a:t>Mechanosensorische NZ</a:t>
            </a:r>
          </a:p>
          <a:p>
            <a:pPr marL="171450" indent="-171450">
              <a:buFont typeface="Wingdings" panose="05000000000000000000" pitchFamily="2" charset="2"/>
              <a:buChar char="Ø"/>
            </a:pPr>
            <a:r>
              <a:rPr lang="de-DE" dirty="0">
                <a:sym typeface="Symbol" panose="05050102010706020507" pitchFamily="18" charset="2"/>
              </a:rPr>
              <a:t>Thermosensible NZ</a:t>
            </a:r>
          </a:p>
          <a:p>
            <a:pPr marL="171450" indent="-171450">
              <a:buFont typeface="Wingdings" panose="05000000000000000000" pitchFamily="2" charset="2"/>
              <a:buChar char="Ø"/>
            </a:pPr>
            <a:r>
              <a:rPr lang="de-DE" dirty="0">
                <a:sym typeface="Symbol" panose="05050102010706020507" pitchFamily="18" charset="2"/>
              </a:rPr>
              <a:t>Polymodale NZ (reagieren auf verschiedene Arten von Reizen)</a:t>
            </a:r>
          </a:p>
          <a:p>
            <a:endParaRPr lang="de-DE" dirty="0">
              <a:sym typeface="Symbol" panose="05050102010706020507" pitchFamily="18" charset="2"/>
            </a:endParaRPr>
          </a:p>
          <a:p>
            <a:endParaRPr lang="de-DE" dirty="0">
              <a:sym typeface="Symbol" panose="05050102010706020507" pitchFamily="18" charset="2"/>
            </a:endParaRPr>
          </a:p>
          <a:p>
            <a:r>
              <a:rPr lang="de-DE" b="1" dirty="0">
                <a:sym typeface="Symbol" panose="05050102010706020507" pitchFamily="18" charset="2"/>
              </a:rPr>
              <a:t>Verletzung führt zur Freisetzung von Schmerzmediatoren: </a:t>
            </a:r>
          </a:p>
          <a:p>
            <a:endParaRPr lang="de-DE" dirty="0">
              <a:sym typeface="Symbol" panose="05050102010706020507" pitchFamily="18" charset="2"/>
            </a:endParaRPr>
          </a:p>
          <a:p>
            <a:r>
              <a:rPr lang="de-DE" dirty="0">
                <a:sym typeface="Symbol" panose="05050102010706020507" pitchFamily="18" charset="2"/>
              </a:rPr>
              <a:t>H+, Kalium, Bradykinin, Histamin, Serotonin, Prostaglandine; ATP</a:t>
            </a:r>
          </a:p>
          <a:p>
            <a:endParaRPr lang="de-DE" dirty="0">
              <a:sym typeface="Symbol" panose="05050102010706020507" pitchFamily="18" charset="2"/>
            </a:endParaRPr>
          </a:p>
          <a:p>
            <a:pPr marL="0" marR="0" lvl="0" indent="0" defTabSz="914400" eaLnBrk="1" fontAlgn="auto" latinLnBrk="0" hangingPunct="1">
              <a:lnSpc>
                <a:spcPct val="100000"/>
              </a:lnSpc>
              <a:spcBef>
                <a:spcPts val="400"/>
              </a:spcBef>
              <a:spcAft>
                <a:spcPts val="0"/>
              </a:spcAft>
              <a:buClrTx/>
              <a:buSzTx/>
              <a:buFontTx/>
              <a:buNone/>
              <a:tabLst/>
              <a:defRPr/>
            </a:pPr>
            <a:r>
              <a:rPr lang="de-DE" b="1" dirty="0">
                <a:sym typeface="Symbol" panose="05050102010706020507" pitchFamily="18" charset="2"/>
              </a:rPr>
              <a:t>Algesie:</a:t>
            </a:r>
            <a:r>
              <a:rPr lang="de-DE" dirty="0">
                <a:sym typeface="Symbol" panose="05050102010706020507" pitchFamily="18" charset="2"/>
              </a:rPr>
              <a:t>		Schmerzauslösung</a:t>
            </a:r>
          </a:p>
          <a:p>
            <a:r>
              <a:rPr lang="de-DE" b="1" dirty="0">
                <a:sym typeface="Symbol" panose="05050102010706020507" pitchFamily="18" charset="2"/>
              </a:rPr>
              <a:t>Hyperalgesie:  	</a:t>
            </a:r>
            <a:r>
              <a:rPr lang="de-DE" dirty="0">
                <a:sym typeface="Symbol" panose="05050102010706020507" pitchFamily="18" charset="2"/>
              </a:rPr>
              <a:t>verstärkte Schmerzempfindung</a:t>
            </a:r>
            <a:r>
              <a:rPr lang="de-DE" baseline="0" dirty="0">
                <a:sym typeface="Symbol" panose="05050102010706020507" pitchFamily="18" charset="2"/>
              </a:rPr>
              <a:t> = Schmerzreiz führt zu stärkerem Schmerz als normal</a:t>
            </a:r>
            <a:endParaRPr lang="de-DE" dirty="0">
              <a:sym typeface="Symbol" panose="05050102010706020507" pitchFamily="18" charset="2"/>
            </a:endParaRPr>
          </a:p>
          <a:p>
            <a:r>
              <a:rPr lang="de-DE" b="1" dirty="0" err="1">
                <a:sym typeface="Symbol" panose="05050102010706020507" pitchFamily="18" charset="2"/>
              </a:rPr>
              <a:t>Allodynie</a:t>
            </a:r>
            <a:r>
              <a:rPr lang="de-DE" b="1" dirty="0">
                <a:sym typeface="Symbol" panose="05050102010706020507" pitchFamily="18" charset="2"/>
              </a:rPr>
              <a:t>:</a:t>
            </a:r>
            <a:r>
              <a:rPr lang="de-DE" dirty="0">
                <a:sym typeface="Symbol" panose="05050102010706020507" pitchFamily="18" charset="2"/>
              </a:rPr>
              <a:t> 		Absenkung der Schwelle für Schmerzreiz = auch normal nicht zu Schmerzen führende Reize reichen aus um Schmerz auszulösen</a:t>
            </a:r>
          </a:p>
          <a:p>
            <a:endParaRPr lang="de-DE" dirty="0">
              <a:sym typeface="Symbol" panose="05050102010706020507" pitchFamily="18" charset="2"/>
            </a:endParaRPr>
          </a:p>
          <a:p>
            <a:r>
              <a:rPr lang="de-DE" dirty="0">
                <a:sym typeface="Symbol" panose="05050102010706020507" pitchFamily="18" charset="2"/>
              </a:rPr>
              <a:t>Histamin + Bradykinin =&gt; Vasodilatation + Gefäßpermeabilität &gt; bessere Blutversorgung um Abwehrkräfte heranzuführen</a:t>
            </a:r>
          </a:p>
          <a:p>
            <a:endParaRPr lang="de-DE" dirty="0">
              <a:sym typeface="Symbol" panose="05050102010706020507" pitchFamily="18" charset="2"/>
            </a:endParaRPr>
          </a:p>
          <a:p>
            <a:r>
              <a:rPr lang="de-DE" dirty="0">
                <a:sym typeface="Symbol" panose="05050102010706020507" pitchFamily="18" charset="2"/>
              </a:rPr>
              <a:t>Kalium, ATP =&gt; Freisetzung durch zerstörte Zellen  &gt; Entstehung von Schmerz am Nozizeptor</a:t>
            </a:r>
          </a:p>
          <a:p>
            <a:endParaRPr lang="de-DE" dirty="0">
              <a:sym typeface="Symbol" panose="05050102010706020507" pitchFamily="18" charset="2"/>
            </a:endParaRPr>
          </a:p>
          <a:p>
            <a:r>
              <a:rPr lang="de-DE" dirty="0">
                <a:sym typeface="Symbol" panose="05050102010706020507" pitchFamily="18" charset="2"/>
              </a:rPr>
              <a:t>Serotonin =&gt; Aktivierung Thrombozyt aufgrund von Gefäßverletzung (Subendothel) &gt; Freisetzung von Serotonin &gt; Entstehung von Schmerz am Nozizeptor</a:t>
            </a:r>
            <a:br>
              <a:rPr lang="de-DE" dirty="0">
                <a:sym typeface="Symbol" panose="05050102010706020507" pitchFamily="18" charset="2"/>
              </a:rPr>
            </a:br>
            <a:r>
              <a:rPr lang="de-DE" dirty="0">
                <a:sym typeface="Symbol" panose="05050102010706020507" pitchFamily="18" charset="2"/>
              </a:rPr>
              <a:t>	 wirkt peripher </a:t>
            </a:r>
            <a:r>
              <a:rPr lang="de-DE" dirty="0" err="1">
                <a:sym typeface="Symbol" panose="05050102010706020507" pitchFamily="18" charset="2"/>
              </a:rPr>
              <a:t>schmerzsensibilisiernd</a:t>
            </a:r>
            <a:r>
              <a:rPr lang="de-DE" dirty="0">
                <a:sym typeface="Symbol" panose="05050102010706020507" pitchFamily="18" charset="2"/>
              </a:rPr>
              <a:t>, zentral schmerzstillend</a:t>
            </a:r>
          </a:p>
          <a:p>
            <a:endParaRPr lang="de-DE" dirty="0">
              <a:sym typeface="Symbol" panose="05050102010706020507" pitchFamily="18" charset="2"/>
            </a:endParaRPr>
          </a:p>
          <a:p>
            <a:endParaRPr lang="de-DE" dirty="0">
              <a:sym typeface="Symbol" panose="05050102010706020507" pitchFamily="18" charset="2"/>
            </a:endParaRPr>
          </a:p>
          <a:p>
            <a:r>
              <a:rPr lang="de-DE" dirty="0">
                <a:sym typeface="Symbol" panose="05050102010706020507" pitchFamily="18" charset="2"/>
              </a:rPr>
              <a:t>Teilweise erst Schmerzentstehung durch Hyperalgesie aufgrund von Prostaglandinen</a:t>
            </a:r>
          </a:p>
          <a:p>
            <a:endParaRPr lang="de-DE" dirty="0"/>
          </a:p>
          <a:p>
            <a:r>
              <a:rPr lang="de-DE" b="1" dirty="0"/>
              <a:t>Akuter Schmerz:</a:t>
            </a:r>
            <a:r>
              <a:rPr lang="de-DE" dirty="0"/>
              <a:t>	zeitlich limitiert und nach Beseitigung der Ursache abklingend (Warnfunktion)</a:t>
            </a:r>
          </a:p>
          <a:p>
            <a:endParaRPr lang="de-DE" b="1" dirty="0"/>
          </a:p>
          <a:p>
            <a:pPr marL="0" marR="0" lvl="0" indent="0" defTabSz="914400" eaLnBrk="1" fontAlgn="auto" latinLnBrk="0" hangingPunct="1">
              <a:lnSpc>
                <a:spcPct val="100000"/>
              </a:lnSpc>
              <a:spcBef>
                <a:spcPts val="400"/>
              </a:spcBef>
              <a:spcAft>
                <a:spcPts val="0"/>
              </a:spcAft>
              <a:buClrTx/>
              <a:buSzTx/>
              <a:buFontTx/>
              <a:buNone/>
              <a:tabLst/>
              <a:defRPr/>
            </a:pPr>
            <a:r>
              <a:rPr lang="de-DE" b="1" dirty="0"/>
              <a:t>Chronischer Schmerz:	</a:t>
            </a:r>
            <a:r>
              <a:rPr lang="de-DE" dirty="0"/>
              <a:t>&gt; 3 Monate oder intermittierend, oft kein Zusammenhang zwischen Auslöser und wieder auftretendem Schmerz mehr feststellbar (eigenes Krankheitsbild)</a:t>
            </a:r>
          </a:p>
          <a:p>
            <a:endParaRPr lang="de-DE" dirty="0"/>
          </a:p>
          <a:p>
            <a:r>
              <a:rPr lang="de-DE" b="1" dirty="0"/>
              <a:t>Somatischer Schmerz:</a:t>
            </a:r>
            <a:r>
              <a:rPr lang="de-DE" dirty="0"/>
              <a:t>	„Oberflächenschmerz“ der Haut + „“Tiefenschmerz“ von Muskeln, Knochen, Gelenke</a:t>
            </a:r>
          </a:p>
          <a:p>
            <a:endParaRPr lang="de-DE" dirty="0"/>
          </a:p>
          <a:p>
            <a:r>
              <a:rPr lang="de-DE" b="1" dirty="0"/>
              <a:t>Viszeraler Schmerz:</a:t>
            </a:r>
            <a:r>
              <a:rPr lang="de-DE" dirty="0"/>
              <a:t>	„Eingeweideschmerz“ Brust-, Bauch – und Beckenraum durch Überdehnung, Mangeldurchblutung oder Entzündung</a:t>
            </a:r>
          </a:p>
          <a:p>
            <a:endParaRPr lang="de-DE" dirty="0"/>
          </a:p>
          <a:p>
            <a:r>
              <a:rPr lang="de-DE" b="1" dirty="0"/>
              <a:t>Neuropathischer Schmerz:</a:t>
            </a:r>
            <a:r>
              <a:rPr lang="de-DE" dirty="0"/>
              <a:t>	Verletzung, Entzündung oder metabolische Störung peripherer oder zentraler schmerzleitender Neuronen</a:t>
            </a:r>
          </a:p>
        </p:txBody>
      </p:sp>
    </p:spTree>
    <p:extLst>
      <p:ext uri="{BB962C8B-B14F-4D97-AF65-F5344CB8AC3E}">
        <p14:creationId xmlns:p14="http://schemas.microsoft.com/office/powerpoint/2010/main" val="19592062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err="1"/>
              <a:t>Murphyzeichen</a:t>
            </a:r>
            <a:endParaRPr lang="de-DE" b="1" dirty="0"/>
          </a:p>
          <a:p>
            <a:endParaRPr lang="de-DE" dirty="0"/>
          </a:p>
          <a:p>
            <a:r>
              <a:rPr lang="de-DE" dirty="0"/>
              <a:t>Klinisches Zeichen bei</a:t>
            </a:r>
            <a:r>
              <a:rPr lang="de-DE" baseline="0" dirty="0"/>
              <a:t> Cholezystitis und </a:t>
            </a:r>
            <a:r>
              <a:rPr lang="de-DE" baseline="0" dirty="0" err="1"/>
              <a:t>Cholelithiasis</a:t>
            </a:r>
            <a:endParaRPr lang="de-DE" baseline="0" dirty="0"/>
          </a:p>
          <a:p>
            <a:endParaRPr lang="de-DE" baseline="0" dirty="0"/>
          </a:p>
          <a:p>
            <a:r>
              <a:rPr lang="de-DE" baseline="0" dirty="0"/>
              <a:t>Mit mehreren Fingern unterhalb des rechten Rippenbogens eindrücken (medial der Brustwarze) und Patienten tief einatmen lassen</a:t>
            </a:r>
          </a:p>
          <a:p>
            <a:endParaRPr lang="de-DE" baseline="0" dirty="0"/>
          </a:p>
          <a:p>
            <a:r>
              <a:rPr lang="de-DE" baseline="0" dirty="0"/>
              <a:t>Positiv:</a:t>
            </a:r>
          </a:p>
          <a:p>
            <a:endParaRPr lang="de-DE" baseline="0" dirty="0"/>
          </a:p>
          <a:p>
            <a:r>
              <a:rPr lang="de-DE" baseline="0" dirty="0"/>
              <a:t>Bei der Einatmung plötzlich Druckschmerz</a:t>
            </a:r>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Nach Leitlinie 20 mg </a:t>
            </a:r>
            <a:r>
              <a:rPr lang="de-DE" dirty="0" err="1"/>
              <a:t>Buscopan</a:t>
            </a:r>
            <a:r>
              <a:rPr lang="de-DE" dirty="0"/>
              <a:t> und 1 g </a:t>
            </a:r>
            <a:r>
              <a:rPr lang="de-DE" dirty="0" err="1"/>
              <a:t>Metamizol</a:t>
            </a:r>
            <a:r>
              <a:rPr lang="de-DE" dirty="0"/>
              <a:t> ODER 1 g Paracetamol</a:t>
            </a:r>
          </a:p>
          <a:p>
            <a:endParaRPr lang="de-DE" dirty="0"/>
          </a:p>
          <a:p>
            <a:pPr marL="171450" indent="-171450">
              <a:buFont typeface="Wingdings"/>
              <a:buChar char="Ø"/>
            </a:pPr>
            <a:r>
              <a:rPr lang="de-DE" baseline="0" dirty="0"/>
              <a:t>SOP:     1g Paracetamol, KEIN </a:t>
            </a:r>
            <a:r>
              <a:rPr lang="de-DE" baseline="0" dirty="0" err="1"/>
              <a:t>Nalbuphin</a:t>
            </a:r>
            <a:endParaRPr lang="de-DE" baseline="0" dirty="0"/>
          </a:p>
          <a:p>
            <a:pPr marL="171450" indent="-171450">
              <a:buFont typeface="Wingdings"/>
              <a:buChar char="Ø"/>
            </a:pPr>
            <a:r>
              <a:rPr lang="de-DE" baseline="0" dirty="0"/>
              <a:t>DBRD:   20 mg </a:t>
            </a:r>
            <a:r>
              <a:rPr lang="de-DE" baseline="0" dirty="0" err="1"/>
              <a:t>Buscopan</a:t>
            </a:r>
            <a:r>
              <a:rPr lang="de-DE" baseline="0" dirty="0"/>
              <a:t>, 1 g </a:t>
            </a:r>
            <a:r>
              <a:rPr lang="de-DE" baseline="0" dirty="0" err="1"/>
              <a:t>Metamizol</a:t>
            </a:r>
            <a:r>
              <a:rPr lang="de-DE" baseline="0" dirty="0"/>
              <a:t> als Kurzinfusion &gt; wenn Wirkung nicht ausreichend Opioid   </a:t>
            </a:r>
          </a:p>
          <a:p>
            <a:pPr marL="171450" indent="-171450">
              <a:buFont typeface="Wingdings"/>
              <a:buChar char="Ø"/>
            </a:pPr>
            <a:endParaRPr lang="de-DE" baseline="0" dirty="0"/>
          </a:p>
          <a:p>
            <a:r>
              <a:rPr lang="de-DE" b="1" dirty="0"/>
              <a:t>Opioide:</a:t>
            </a:r>
          </a:p>
          <a:p>
            <a:endParaRPr lang="de-DE" dirty="0"/>
          </a:p>
          <a:p>
            <a:r>
              <a:rPr lang="de-DE" dirty="0"/>
              <a:t>Können</a:t>
            </a:r>
            <a:r>
              <a:rPr lang="de-DE" baseline="0" dirty="0"/>
              <a:t> zu einer </a:t>
            </a:r>
            <a:r>
              <a:rPr lang="de-DE" dirty="0"/>
              <a:t>Kontraktion des </a:t>
            </a:r>
            <a:r>
              <a:rPr lang="de-DE" dirty="0" err="1"/>
              <a:t>Muskulus</a:t>
            </a:r>
            <a:r>
              <a:rPr lang="de-DE" dirty="0"/>
              <a:t> </a:t>
            </a:r>
            <a:r>
              <a:rPr lang="de-DE" dirty="0" err="1"/>
              <a:t>Sphincter</a:t>
            </a:r>
            <a:r>
              <a:rPr lang="de-DE" dirty="0"/>
              <a:t> </a:t>
            </a:r>
            <a:r>
              <a:rPr lang="de-DE" dirty="0" err="1"/>
              <a:t>Oddi</a:t>
            </a:r>
            <a:br>
              <a:rPr lang="de-DE" dirty="0"/>
            </a:br>
            <a:r>
              <a:rPr lang="de-DE" dirty="0"/>
              <a:t>dies führt zu einer Abflussstörung aus der Gallenblase und kann Schmerzen verstärken (kein Opioid-Einsatz ohne Spasmolytikum)</a:t>
            </a:r>
          </a:p>
          <a:p>
            <a:endParaRPr lang="de-DE" dirty="0"/>
          </a:p>
          <a:p>
            <a:r>
              <a:rPr lang="de-DE" dirty="0"/>
              <a:t>Die Leitlinie empfiehlt den</a:t>
            </a:r>
            <a:r>
              <a:rPr lang="de-DE" baseline="0" dirty="0"/>
              <a:t> Einsatz von Opioiden die wenig Einfluss auf den Sphinkter haben (</a:t>
            </a:r>
            <a:r>
              <a:rPr lang="de-DE" baseline="0" dirty="0" err="1"/>
              <a:t>z.b.</a:t>
            </a:r>
            <a:r>
              <a:rPr lang="de-DE" baseline="0" dirty="0"/>
              <a:t> </a:t>
            </a:r>
            <a:r>
              <a:rPr lang="de-DE" dirty="0" err="1"/>
              <a:t>Buprenorphin</a:t>
            </a:r>
            <a:r>
              <a:rPr lang="de-DE" dirty="0"/>
              <a:t>, </a:t>
            </a:r>
            <a:r>
              <a:rPr lang="de-DE" dirty="0" err="1"/>
              <a:t>Pethidin</a:t>
            </a:r>
            <a:r>
              <a:rPr lang="de-DE" dirty="0"/>
              <a:t>)</a:t>
            </a:r>
          </a:p>
          <a:p>
            <a:endParaRPr lang="de-DE" dirty="0"/>
          </a:p>
          <a:p>
            <a:r>
              <a:rPr lang="de-DE" sz="1200" dirty="0"/>
              <a:t>Der </a:t>
            </a:r>
            <a:r>
              <a:rPr lang="de-DE" sz="1200" b="1" dirty="0" err="1"/>
              <a:t>Musculus</a:t>
            </a:r>
            <a:r>
              <a:rPr lang="de-DE" sz="1200" b="1" dirty="0"/>
              <a:t> </a:t>
            </a:r>
            <a:r>
              <a:rPr lang="de-DE" sz="1200" b="1" dirty="0" err="1"/>
              <a:t>sphincter</a:t>
            </a:r>
            <a:r>
              <a:rPr lang="de-DE" sz="1200" b="1" dirty="0"/>
              <a:t> </a:t>
            </a:r>
            <a:r>
              <a:rPr lang="de-DE" sz="1200" b="1" dirty="0" err="1"/>
              <a:t>Oddi</a:t>
            </a:r>
            <a:r>
              <a:rPr lang="de-DE" sz="1200" dirty="0"/>
              <a:t> (auch: </a:t>
            </a:r>
            <a:r>
              <a:rPr lang="de-DE" sz="1200" dirty="0" err="1"/>
              <a:t>Oddii</a:t>
            </a:r>
            <a:r>
              <a:rPr lang="de-DE" sz="1200" dirty="0"/>
              <a:t>) ist ein Komplex aus </a:t>
            </a:r>
            <a:r>
              <a:rPr lang="de-DE" sz="1200" dirty="0">
                <a:hlinkClick r:id="rId3" tooltip="Glatte Muskulatur"/>
              </a:rPr>
              <a:t>glatter Muskulatur</a:t>
            </a:r>
            <a:r>
              <a:rPr lang="de-DE" sz="1200" dirty="0"/>
              <a:t>, der den </a:t>
            </a:r>
            <a:r>
              <a:rPr lang="de-DE" sz="1200" dirty="0">
                <a:hlinkClick r:id="rId4" tooltip="Ductus choledochus"/>
              </a:rPr>
              <a:t>Ductus </a:t>
            </a:r>
            <a:r>
              <a:rPr lang="de-DE" sz="1200" dirty="0" err="1">
                <a:hlinkClick r:id="rId4" tooltip="Ductus choledochus"/>
              </a:rPr>
              <a:t>choledochus</a:t>
            </a:r>
            <a:r>
              <a:rPr lang="de-DE" sz="1200" dirty="0"/>
              <a:t> (Ausführungsgang des </a:t>
            </a:r>
            <a:r>
              <a:rPr lang="de-DE" sz="1200" dirty="0">
                <a:hlinkClick r:id="rId5" tooltip="Galle"/>
              </a:rPr>
              <a:t>Gallensystems</a:t>
            </a:r>
            <a:r>
              <a:rPr lang="de-DE" sz="1200" dirty="0"/>
              <a:t>), den </a:t>
            </a:r>
            <a:r>
              <a:rPr lang="de-DE" sz="1200" dirty="0">
                <a:hlinkClick r:id="rId6" tooltip="Ductus pancreaticus"/>
              </a:rPr>
              <a:t>Ductus </a:t>
            </a:r>
            <a:r>
              <a:rPr lang="de-DE" sz="1200" dirty="0" err="1">
                <a:hlinkClick r:id="rId6" tooltip="Ductus pancreaticus"/>
              </a:rPr>
              <a:t>pancreaticus</a:t>
            </a:r>
            <a:r>
              <a:rPr lang="de-DE" sz="1200" dirty="0"/>
              <a:t> (Ausführungsgang des </a:t>
            </a:r>
            <a:r>
              <a:rPr lang="de-DE" sz="1200" dirty="0">
                <a:hlinkClick r:id="rId7" tooltip="Pankreas"/>
              </a:rPr>
              <a:t>Pankreas</a:t>
            </a:r>
            <a:r>
              <a:rPr lang="de-DE" sz="1200" dirty="0"/>
              <a:t>) sowie die </a:t>
            </a:r>
            <a:r>
              <a:rPr lang="de-DE" sz="1200" dirty="0" err="1">
                <a:hlinkClick r:id="rId8" tooltip="Ampulla hepatopancreatica"/>
              </a:rPr>
              <a:t>Ampulla</a:t>
            </a:r>
            <a:r>
              <a:rPr lang="de-DE" sz="1200" dirty="0">
                <a:hlinkClick r:id="rId8" tooltip="Ampulla hepatopancreatica"/>
              </a:rPr>
              <a:t> </a:t>
            </a:r>
            <a:r>
              <a:rPr lang="de-DE" sz="1200" dirty="0" err="1">
                <a:hlinkClick r:id="rId8" tooltip="Ampulla hepatopancreatica"/>
              </a:rPr>
              <a:t>hepatopancreatica</a:t>
            </a:r>
            <a:r>
              <a:rPr lang="de-DE" sz="1200" dirty="0"/>
              <a:t> (</a:t>
            </a:r>
            <a:r>
              <a:rPr lang="de-DE" sz="1200" dirty="0" err="1"/>
              <a:t>Ampulla</a:t>
            </a:r>
            <a:r>
              <a:rPr lang="de-DE" sz="1200" dirty="0"/>
              <a:t> </a:t>
            </a:r>
            <a:r>
              <a:rPr lang="de-DE" sz="1200" dirty="0" err="1"/>
              <a:t>Vateri</a:t>
            </a:r>
            <a:r>
              <a:rPr lang="de-DE" sz="1200" dirty="0"/>
              <a:t>) und die </a:t>
            </a:r>
            <a:r>
              <a:rPr lang="de-DE" sz="1200" dirty="0" err="1">
                <a:hlinkClick r:id="rId9" tooltip="Papilla Vateri"/>
              </a:rPr>
              <a:t>Papilla</a:t>
            </a:r>
            <a:r>
              <a:rPr lang="de-DE" sz="1200" dirty="0">
                <a:hlinkClick r:id="rId9" tooltip="Papilla Vateri"/>
              </a:rPr>
              <a:t> </a:t>
            </a:r>
            <a:r>
              <a:rPr lang="de-DE" sz="1200" dirty="0" err="1">
                <a:hlinkClick r:id="rId9" tooltip="Papilla Vateri"/>
              </a:rPr>
              <a:t>Vateri</a:t>
            </a:r>
            <a:r>
              <a:rPr lang="de-DE" sz="1200" dirty="0"/>
              <a:t> umfasst.</a:t>
            </a:r>
            <a:endParaRPr lang="de-DE" dirty="0"/>
          </a:p>
          <a:p>
            <a:pPr marL="0" indent="0">
              <a:buFont typeface="Wingdings"/>
              <a:buNone/>
            </a:pPr>
            <a:endParaRPr lang="de-DE" dirty="0"/>
          </a:p>
          <a:p>
            <a:pPr marL="0" indent="0">
              <a:buFont typeface="Wingdings"/>
              <a:buNone/>
            </a:pPr>
            <a:r>
              <a:rPr lang="de-DE" b="1" dirty="0"/>
              <a:t>Nitrate:</a:t>
            </a:r>
          </a:p>
          <a:p>
            <a:pPr marL="0" indent="0">
              <a:buFont typeface="Wingdings"/>
              <a:buNone/>
            </a:pPr>
            <a:endParaRPr lang="de-DE" dirty="0"/>
          </a:p>
          <a:p>
            <a:pPr marL="0" indent="0">
              <a:buFont typeface="Wingdings"/>
              <a:buNone/>
            </a:pPr>
            <a:r>
              <a:rPr lang="de-DE" dirty="0"/>
              <a:t>Die Leitlinie empfiehlt auch die</a:t>
            </a:r>
            <a:r>
              <a:rPr lang="de-DE" baseline="0" dirty="0"/>
              <a:t> Gabe von Nitro-Spray zur Analgesie</a:t>
            </a:r>
          </a:p>
          <a:p>
            <a:pPr marL="0" indent="0">
              <a:buFont typeface="Wingdings"/>
              <a:buNone/>
            </a:pPr>
            <a:r>
              <a:rPr lang="de-DE" baseline="0" dirty="0"/>
              <a:t>&gt; Hat ebenfalls eine </a:t>
            </a:r>
            <a:r>
              <a:rPr lang="de-DE" baseline="0" dirty="0" err="1"/>
              <a:t>relaxierende</a:t>
            </a:r>
            <a:r>
              <a:rPr lang="de-DE" baseline="0" dirty="0"/>
              <a:t> Wirkung im Bereich der Gallenblase und Gallengang</a:t>
            </a:r>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Laut</a:t>
            </a:r>
            <a:r>
              <a:rPr lang="de-DE" baseline="0" dirty="0"/>
              <a:t> Leitlinie sind die Analgetika </a:t>
            </a:r>
            <a:r>
              <a:rPr lang="de-DE" baseline="0" dirty="0" err="1"/>
              <a:t>Metamizol</a:t>
            </a:r>
            <a:r>
              <a:rPr lang="de-DE" baseline="0" dirty="0"/>
              <a:t> / Paracetamol / </a:t>
            </a:r>
            <a:r>
              <a:rPr lang="de-DE" baseline="0" dirty="0" err="1"/>
              <a:t>Diclofenac</a:t>
            </a:r>
            <a:r>
              <a:rPr lang="de-DE" baseline="0" dirty="0"/>
              <a:t> in ihrer Potenz gleichwertig</a:t>
            </a:r>
          </a:p>
          <a:p>
            <a:endParaRPr lang="de-DE" baseline="0" dirty="0"/>
          </a:p>
          <a:p>
            <a:r>
              <a:rPr lang="de-DE" baseline="0" dirty="0"/>
              <a:t>SOP:     	1 g Paracetamol, KEIN </a:t>
            </a:r>
            <a:r>
              <a:rPr lang="de-DE" baseline="0" dirty="0" err="1"/>
              <a:t>Nalbuphin</a:t>
            </a:r>
            <a:endParaRPr lang="de-DE" baseline="0" dirty="0"/>
          </a:p>
          <a:p>
            <a:r>
              <a:rPr lang="de-DE" baseline="0" dirty="0"/>
              <a:t>DBRD:	1 g </a:t>
            </a:r>
            <a:r>
              <a:rPr lang="de-DE" baseline="0" dirty="0" err="1"/>
              <a:t>Metamizol</a:t>
            </a:r>
            <a:r>
              <a:rPr lang="de-DE" baseline="0" dirty="0"/>
              <a:t> als Kurzinfusion</a:t>
            </a:r>
            <a:br>
              <a:rPr lang="de-DE" baseline="0" dirty="0"/>
            </a:br>
            <a:r>
              <a:rPr lang="de-DE" baseline="0" dirty="0"/>
              <a:t>	(20 mg </a:t>
            </a:r>
            <a:r>
              <a:rPr lang="de-DE" baseline="0" dirty="0" err="1"/>
              <a:t>Buscopan</a:t>
            </a:r>
            <a:r>
              <a:rPr lang="de-DE" baseline="0" dirty="0"/>
              <a:t>)</a:t>
            </a:r>
          </a:p>
          <a:p>
            <a:r>
              <a:rPr lang="de-DE" baseline="0" dirty="0"/>
              <a:t>	wenn nicht ausreichend </a:t>
            </a:r>
            <a:r>
              <a:rPr lang="de-DE" baseline="0" dirty="0" err="1"/>
              <a:t>Fentanyl</a:t>
            </a:r>
            <a:endParaRPr lang="de-DE" baseline="0" dirty="0"/>
          </a:p>
          <a:p>
            <a:endParaRPr lang="de-DE" baseline="0" dirty="0"/>
          </a:p>
          <a:p>
            <a:r>
              <a:rPr lang="de-DE" baseline="0" dirty="0"/>
              <a:t>Laut Leitlinie hat </a:t>
            </a:r>
            <a:r>
              <a:rPr lang="de-DE" baseline="0" dirty="0" err="1"/>
              <a:t>Buscopan</a:t>
            </a:r>
            <a:r>
              <a:rPr lang="de-DE" baseline="0" dirty="0"/>
              <a:t> in der verwendeten Dosierung KEINE </a:t>
            </a:r>
            <a:r>
              <a:rPr lang="de-DE" baseline="0" dirty="0" err="1"/>
              <a:t>relaxierende</a:t>
            </a:r>
            <a:r>
              <a:rPr lang="de-DE" baseline="0" dirty="0"/>
              <a:t> Wirkung auf den Harnleiter und sollte deshalb nicht verabreicht werden</a:t>
            </a:r>
          </a:p>
          <a:p>
            <a:r>
              <a:rPr lang="de-DE" baseline="0" dirty="0" err="1"/>
              <a:t>Nichtopioide</a:t>
            </a:r>
            <a:r>
              <a:rPr lang="de-DE" baseline="0" dirty="0"/>
              <a:t> bessere Wirkung und weniger Nebenwirkungen &gt; Mittel der Wahl</a:t>
            </a:r>
          </a:p>
          <a:p>
            <a:endParaRPr lang="de-DE" baseline="0" dirty="0"/>
          </a:p>
          <a:p>
            <a:r>
              <a:rPr lang="de-DE" baseline="0" dirty="0"/>
              <a:t>Nach Leitlinie Erhöhung </a:t>
            </a:r>
            <a:r>
              <a:rPr lang="de-DE" baseline="0" dirty="0" err="1"/>
              <a:t>Metamizol</a:t>
            </a:r>
            <a:r>
              <a:rPr lang="de-DE" baseline="0" dirty="0"/>
              <a:t> auf 2 g erwägen bei nicht ausreichender Analgesie</a:t>
            </a:r>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DBRD:	ab 31 kg möglich</a:t>
            </a:r>
            <a:br>
              <a:rPr lang="de-DE" dirty="0"/>
            </a:br>
            <a:r>
              <a:rPr lang="de-DE" dirty="0"/>
              <a:t>	2,5 mg </a:t>
            </a:r>
            <a:r>
              <a:rPr lang="de-DE" dirty="0" err="1"/>
              <a:t>Midazolam</a:t>
            </a:r>
            <a:r>
              <a:rPr lang="de-DE" dirty="0"/>
              <a:t> nasal, 12,5 mg </a:t>
            </a:r>
            <a:r>
              <a:rPr lang="de-DE" dirty="0" err="1"/>
              <a:t>EsKetamin</a:t>
            </a:r>
            <a:r>
              <a:rPr lang="de-DE" dirty="0"/>
              <a:t> nasal</a:t>
            </a:r>
          </a:p>
          <a:p>
            <a:endParaRPr lang="de-DE" dirty="0"/>
          </a:p>
          <a:p>
            <a:r>
              <a:rPr lang="de-DE" dirty="0"/>
              <a:t>SOP:	keine Intervention möglich</a:t>
            </a:r>
          </a:p>
        </p:txBody>
      </p:sp>
    </p:spTree>
    <p:extLst>
      <p:ext uri="{BB962C8B-B14F-4D97-AF65-F5344CB8AC3E}">
        <p14:creationId xmlns:p14="http://schemas.microsoft.com/office/powerpoint/2010/main" val="13543817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sym typeface="Symbol" panose="05050102010706020507" pitchFamily="18" charset="2"/>
              </a:rPr>
              <a:t>Prostaglandine</a:t>
            </a:r>
          </a:p>
          <a:p>
            <a:endParaRPr lang="de-DE" dirty="0">
              <a:sym typeface="Symbol" panose="05050102010706020507" pitchFamily="18" charset="2"/>
            </a:endParaRPr>
          </a:p>
          <a:p>
            <a:r>
              <a:rPr lang="de-DE" dirty="0">
                <a:sym typeface="Symbol" panose="05050102010706020507" pitchFamily="18" charset="2"/>
              </a:rPr>
              <a:t>Im Bereich der Verletzung Aktivierung von Granulozyten + </a:t>
            </a:r>
            <a:r>
              <a:rPr lang="de-DE" dirty="0" err="1">
                <a:sym typeface="Symbol" panose="05050102010706020507" pitchFamily="18" charset="2"/>
              </a:rPr>
              <a:t>Makrophargen</a:t>
            </a:r>
            <a:br>
              <a:rPr lang="de-DE" dirty="0">
                <a:sym typeface="Symbol" panose="05050102010706020507" pitchFamily="18" charset="2"/>
              </a:rPr>
            </a:br>
            <a:r>
              <a:rPr lang="de-DE" dirty="0">
                <a:sym typeface="Symbol" panose="05050102010706020507" pitchFamily="18" charset="2"/>
              </a:rPr>
              <a:t>&gt; Hochregulierung von Cyclooxygenase =&gt; Freisetzung von Prostaglandinen</a:t>
            </a:r>
          </a:p>
          <a:p>
            <a:endParaRPr lang="de-DE" dirty="0">
              <a:sym typeface="Symbol" panose="05050102010706020507" pitchFamily="18" charset="2"/>
            </a:endParaRPr>
          </a:p>
          <a:p>
            <a:endParaRPr lang="de-DE" dirty="0">
              <a:sym typeface="Symbol" panose="05050102010706020507" pitchFamily="18" charset="2"/>
            </a:endParaRPr>
          </a:p>
          <a:p>
            <a:r>
              <a:rPr lang="de-DE" dirty="0">
                <a:sym typeface="Symbol" panose="05050102010706020507" pitchFamily="18" charset="2"/>
              </a:rPr>
              <a:t>Wichtigster Vertreter:   Prostaglandin E</a:t>
            </a:r>
            <a:r>
              <a:rPr lang="de-DE" baseline="-25000" dirty="0">
                <a:sym typeface="Symbol" panose="05050102010706020507" pitchFamily="18" charset="2"/>
              </a:rPr>
              <a:t>2</a:t>
            </a:r>
          </a:p>
          <a:p>
            <a:r>
              <a:rPr lang="de-DE" dirty="0">
                <a:sym typeface="Symbol" panose="05050102010706020507" pitchFamily="18" charset="2"/>
              </a:rPr>
              <a:t>Prostaglandine führen zu einer Hyperalgesie + </a:t>
            </a:r>
            <a:r>
              <a:rPr lang="de-DE" dirty="0" err="1">
                <a:sym typeface="Symbol" panose="05050102010706020507" pitchFamily="18" charset="2"/>
              </a:rPr>
              <a:t>Allodynie</a:t>
            </a:r>
            <a:endParaRPr lang="de-DE" dirty="0">
              <a:sym typeface="Symbol" panose="05050102010706020507" pitchFamily="18" charset="2"/>
            </a:endParaRPr>
          </a:p>
          <a:p>
            <a:endParaRPr lang="de-DE" dirty="0">
              <a:sym typeface="Symbol" panose="05050102010706020507" pitchFamily="18" charset="2"/>
            </a:endParaRPr>
          </a:p>
          <a:p>
            <a:r>
              <a:rPr lang="de-DE" b="1" dirty="0">
                <a:sym typeface="Symbol" panose="05050102010706020507" pitchFamily="18" charset="2"/>
              </a:rPr>
              <a:t>Afferenter Weg des Schmerzes:</a:t>
            </a:r>
          </a:p>
          <a:p>
            <a:endParaRPr lang="de-DE" dirty="0">
              <a:sym typeface="Symbol" panose="05050102010706020507" pitchFamily="18" charset="2"/>
            </a:endParaRPr>
          </a:p>
          <a:p>
            <a:r>
              <a:rPr lang="de-DE" dirty="0">
                <a:sym typeface="Symbol" panose="05050102010706020507" pitchFamily="18" charset="2"/>
              </a:rPr>
              <a:t>Nozizeptor &gt; Weiterleitung über schnelle A (15 m/s) und langsame C-Fasern (1m/s) &gt;  Hinterhorn des Rückenmarkes &gt; Freisetzung von Substanz P und Glutamat </a:t>
            </a:r>
          </a:p>
          <a:p>
            <a:r>
              <a:rPr lang="de-DE" dirty="0">
                <a:sym typeface="Symbol" panose="05050102010706020507" pitchFamily="18" charset="2"/>
              </a:rPr>
              <a:t>Umschaltung auf 2tes Neuron &gt; Thalamus &gt; Umwandlung der Rohsignale in Schmerz </a:t>
            </a:r>
          </a:p>
          <a:p>
            <a:r>
              <a:rPr lang="de-DE" dirty="0">
                <a:sym typeface="Symbol" panose="05050102010706020507" pitchFamily="18" charset="2"/>
              </a:rPr>
              <a:t>&gt; limbisches System &gt; affektiver Charakter wie Emotionen </a:t>
            </a:r>
            <a:br>
              <a:rPr lang="de-DE" dirty="0">
                <a:sym typeface="Symbol" panose="05050102010706020507" pitchFamily="18" charset="2"/>
              </a:rPr>
            </a:br>
            <a:r>
              <a:rPr lang="de-DE" dirty="0">
                <a:sym typeface="Symbol" panose="05050102010706020507" pitchFamily="18" charset="2"/>
              </a:rPr>
              <a:t>&gt; Sensorischer Kortex = Schmerzwahrnehmung und Lokalisation</a:t>
            </a:r>
          </a:p>
          <a:p>
            <a:r>
              <a:rPr lang="de-DE" dirty="0">
                <a:sym typeface="Symbol" panose="05050102010706020507" pitchFamily="18" charset="2"/>
              </a:rPr>
              <a:t>&gt; Hypothalamus = vegetative Schmerzreaktion</a:t>
            </a:r>
          </a:p>
          <a:p>
            <a:endParaRPr lang="de-DE" dirty="0"/>
          </a:p>
          <a:p>
            <a:r>
              <a:rPr lang="de-DE" dirty="0"/>
              <a:t>Haut, Knochen, Gelenke &gt; Weiterleitung über A + C-Faser</a:t>
            </a:r>
          </a:p>
          <a:p>
            <a:r>
              <a:rPr lang="de-DE" dirty="0"/>
              <a:t>Eingeweide &gt; Weiterleitung über C-Fasern</a:t>
            </a:r>
          </a:p>
        </p:txBody>
      </p:sp>
    </p:spTree>
    <p:extLst>
      <p:ext uri="{BB962C8B-B14F-4D97-AF65-F5344CB8AC3E}">
        <p14:creationId xmlns:p14="http://schemas.microsoft.com/office/powerpoint/2010/main" val="24950344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Repetitionsgabe DBRD:  erneut</a:t>
            </a:r>
            <a:r>
              <a:rPr lang="de-DE" baseline="0" dirty="0"/>
              <a:t> 10 mg</a:t>
            </a:r>
          </a:p>
          <a:p>
            <a:r>
              <a:rPr lang="de-DE" baseline="0" dirty="0"/>
              <a:t>Repetitionsgabe SOP:     erneut 8 mg	</a:t>
            </a:r>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Repetitionsgabe DBRD:  erneut</a:t>
            </a:r>
            <a:r>
              <a:rPr lang="de-DE" baseline="0" dirty="0"/>
              <a:t> 6 mg</a:t>
            </a:r>
          </a:p>
          <a:p>
            <a:r>
              <a:rPr lang="de-DE" baseline="0" dirty="0"/>
              <a:t>Repetitionsgabe SOP:    erneut 5,5 mg CAVE: hohes Alter</a:t>
            </a:r>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Kontraindikation ACS für </a:t>
            </a:r>
            <a:r>
              <a:rPr lang="de-DE" dirty="0" err="1"/>
              <a:t>Ketamin</a:t>
            </a:r>
            <a:r>
              <a:rPr lang="de-DE" dirty="0"/>
              <a:t>/</a:t>
            </a:r>
            <a:r>
              <a:rPr lang="de-DE" dirty="0" err="1"/>
              <a:t>Midazolam</a:t>
            </a:r>
            <a:r>
              <a:rPr lang="de-DE" baseline="0" dirty="0"/>
              <a:t> und </a:t>
            </a:r>
            <a:r>
              <a:rPr lang="de-DE" baseline="0" dirty="0" err="1"/>
              <a:t>Nalpain</a:t>
            </a:r>
            <a:endParaRPr lang="de-DE" baseline="0" dirty="0"/>
          </a:p>
          <a:p>
            <a:endParaRPr lang="de-DE" baseline="0" dirty="0"/>
          </a:p>
          <a:p>
            <a:r>
              <a:rPr lang="de-DE" baseline="0" dirty="0"/>
              <a:t>Repetitionsgabe DRBD:	</a:t>
            </a:r>
            <a:r>
              <a:rPr lang="de-DE" baseline="0" dirty="0" err="1"/>
              <a:t>Fentanyl</a:t>
            </a:r>
            <a:r>
              <a:rPr lang="de-DE" baseline="0" dirty="0"/>
              <a:t> in 0,05 mg Schritten bis 0,2 mg</a:t>
            </a:r>
            <a:br>
              <a:rPr lang="de-DE" baseline="0" dirty="0"/>
            </a:br>
            <a:r>
              <a:rPr lang="de-DE" baseline="0" dirty="0"/>
              <a:t>		Morphin in 2 mg Schritten bis 10 mg</a:t>
            </a:r>
          </a:p>
          <a:p>
            <a:r>
              <a:rPr lang="de-DE" baseline="0" dirty="0"/>
              <a:t>Repetitionsgabe SOP:	keine</a:t>
            </a:r>
            <a:endParaRPr lang="de-DE" dirty="0"/>
          </a:p>
        </p:txBody>
      </p:sp>
    </p:spTree>
    <p:extLst>
      <p:ext uri="{BB962C8B-B14F-4D97-AF65-F5344CB8AC3E}">
        <p14:creationId xmlns:p14="http://schemas.microsoft.com/office/powerpoint/2010/main" val="13543817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089310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Substanz P und Glutamat:</a:t>
            </a:r>
            <a:br>
              <a:rPr lang="de-DE" dirty="0"/>
            </a:br>
            <a:endParaRPr lang="de-DE" dirty="0"/>
          </a:p>
          <a:p>
            <a:r>
              <a:rPr lang="de-DE" dirty="0"/>
              <a:t>Transmitterstoffe des </a:t>
            </a:r>
            <a:r>
              <a:rPr lang="de-DE" dirty="0" err="1"/>
              <a:t>Nozizeptiven</a:t>
            </a:r>
            <a:r>
              <a:rPr lang="de-DE" dirty="0"/>
              <a:t> Systems &gt; </a:t>
            </a:r>
          </a:p>
          <a:p>
            <a:r>
              <a:rPr lang="de-DE" dirty="0"/>
              <a:t>Schmerzverstärkung und bessere Weiterleitung im Bereich der Umschaltung im Rückenmark und aufsteigendem System</a:t>
            </a:r>
          </a:p>
          <a:p>
            <a:endParaRPr lang="de-DE" dirty="0"/>
          </a:p>
          <a:p>
            <a:r>
              <a:rPr lang="de-DE" b="1" dirty="0"/>
              <a:t>Schmerzhemmung im absteigenden System (</a:t>
            </a:r>
            <a:r>
              <a:rPr lang="de-DE" b="1" dirty="0" err="1"/>
              <a:t>antinozeptives</a:t>
            </a:r>
            <a:r>
              <a:rPr lang="de-DE" b="1" dirty="0"/>
              <a:t> System)</a:t>
            </a:r>
          </a:p>
          <a:p>
            <a:endParaRPr lang="de-DE" dirty="0"/>
          </a:p>
          <a:p>
            <a:r>
              <a:rPr lang="de-DE" dirty="0"/>
              <a:t>Sinn:   Aufrechterhaltung der Körperfunktionen um sich aus Gefahr zu retten</a:t>
            </a:r>
          </a:p>
          <a:p>
            <a:r>
              <a:rPr lang="de-DE" dirty="0"/>
              <a:t>Fasern dieses Systems entspringen aus verschiedenen Ebenen des ZNS</a:t>
            </a:r>
          </a:p>
          <a:p>
            <a:endParaRPr lang="de-DE" dirty="0"/>
          </a:p>
          <a:p>
            <a:r>
              <a:rPr lang="de-DE" dirty="0"/>
              <a:t>Phase 1 &gt; </a:t>
            </a:r>
            <a:r>
              <a:rPr lang="de-DE" dirty="0" err="1"/>
              <a:t>Sympathikusaktivierung</a:t>
            </a:r>
            <a:r>
              <a:rPr lang="de-DE" dirty="0"/>
              <a:t> &gt; Schmerzhemmung über Alpha 2 (Noradrenalin als Transmitter)</a:t>
            </a:r>
          </a:p>
          <a:p>
            <a:r>
              <a:rPr lang="de-DE" dirty="0"/>
              <a:t>Phase 2 &gt; Endorphine (endogene </a:t>
            </a:r>
            <a:r>
              <a:rPr lang="de-DE" dirty="0" err="1"/>
              <a:t>Opioidpeptide</a:t>
            </a:r>
            <a:r>
              <a:rPr lang="de-DE" dirty="0"/>
              <a:t>) über MÜ-Rezeptoren und Serotonin über 5-HT</a:t>
            </a:r>
            <a:r>
              <a:rPr lang="de-DE" baseline="-25000" dirty="0"/>
              <a:t>3</a:t>
            </a:r>
            <a:r>
              <a:rPr lang="de-DE" dirty="0"/>
              <a:t>-Rezeptoren</a:t>
            </a:r>
          </a:p>
          <a:p>
            <a:endParaRPr lang="de-DE" dirty="0"/>
          </a:p>
          <a:p>
            <a:endParaRPr lang="de-DE" dirty="0"/>
          </a:p>
        </p:txBody>
      </p:sp>
    </p:spTree>
    <p:extLst>
      <p:ext uri="{BB962C8B-B14F-4D97-AF65-F5344CB8AC3E}">
        <p14:creationId xmlns:p14="http://schemas.microsoft.com/office/powerpoint/2010/main" val="257842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err="1"/>
              <a:t>Wirkorte</a:t>
            </a:r>
            <a:r>
              <a:rPr lang="de-DE" b="1" dirty="0"/>
              <a:t> der Analgetika</a:t>
            </a:r>
          </a:p>
          <a:p>
            <a:endParaRPr lang="de-DE" b="1" dirty="0"/>
          </a:p>
          <a:p>
            <a:r>
              <a:rPr lang="de-DE" b="0" dirty="0"/>
              <a:t>Ansatzpunkte</a:t>
            </a:r>
            <a:r>
              <a:rPr lang="de-DE" b="0" baseline="0" dirty="0"/>
              <a:t> von Paracetamol (PCM) und </a:t>
            </a:r>
            <a:r>
              <a:rPr lang="de-DE" b="0" baseline="0" dirty="0" err="1"/>
              <a:t>Metamizol</a:t>
            </a:r>
            <a:r>
              <a:rPr lang="de-DE" b="0" baseline="0" dirty="0"/>
              <a:t> nicht abschließend geklärt</a:t>
            </a:r>
            <a:endParaRPr lang="de-DE" b="0" dirty="0"/>
          </a:p>
        </p:txBody>
      </p:sp>
    </p:spTree>
    <p:extLst>
      <p:ext uri="{BB962C8B-B14F-4D97-AF65-F5344CB8AC3E}">
        <p14:creationId xmlns:p14="http://schemas.microsoft.com/office/powerpoint/2010/main" val="31800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pic>
        <p:nvPicPr>
          <p:cNvPr id="19" name="image1.jpeg" descr="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9589"/>
          </a:xfrm>
          <a:prstGeom prst="rect">
            <a:avLst/>
          </a:prstGeom>
          <a:ln w="12700">
            <a:miter lim="400000"/>
          </a:ln>
        </p:spPr>
      </p:pic>
      <p:pic>
        <p:nvPicPr>
          <p:cNvPr id="20" name="image4.jpeg" descr="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65550"/>
            <a:ext cx="9144000" cy="2114550"/>
          </a:xfrm>
          <a:prstGeom prst="rect">
            <a:avLst/>
          </a:prstGeom>
          <a:ln w="12700">
            <a:miter lim="400000"/>
          </a:ln>
        </p:spPr>
      </p:pic>
      <p:pic>
        <p:nvPicPr>
          <p:cNvPr id="21" name="image5.png" descr="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65550"/>
            <a:ext cx="9144000" cy="120650"/>
          </a:xfrm>
          <a:prstGeom prst="rect">
            <a:avLst/>
          </a:prstGeom>
          <a:ln w="12700">
            <a:miter lim="400000"/>
          </a:ln>
        </p:spPr>
      </p:pic>
      <p:sp>
        <p:nvSpPr>
          <p:cNvPr id="22" name="Shape 22" descr="Text Box 14"/>
          <p:cNvSpPr/>
          <p:nvPr/>
        </p:nvSpPr>
        <p:spPr>
          <a:xfrm>
            <a:off x="644525" y="314325"/>
            <a:ext cx="7045325" cy="786565"/>
          </a:xfrm>
          <a:prstGeom prst="rect">
            <a:avLst/>
          </a:prstGeom>
          <a:ln w="12700">
            <a:miter lim="400000"/>
          </a:ln>
          <a:extLst>
            <a:ext uri="{C572A759-6A51-4108-AA02-DFA0A04FC94B}">
              <ma14:wrappingTextBoxFlag xmlns="" xmlns:ma14="http://schemas.microsoft.com/office/mac/drawingml/2011/main" val="1"/>
            </a:ext>
          </a:extLst>
        </p:spPr>
        <p:txBody>
          <a:bodyPr lIns="10800" tIns="10800" rIns="10800" bIns="10800">
            <a:spAutoFit/>
          </a:bodyPr>
          <a:lstStyle/>
          <a:p>
            <a:pPr>
              <a:spcBef>
                <a:spcPts val="3200"/>
              </a:spcBef>
              <a:defRPr sz="5400" b="1"/>
            </a:pPr>
            <a:r>
              <a:t>FRRP</a:t>
            </a:r>
            <a:r>
              <a:rPr sz="1800"/>
              <a:t> Fortbildung Rettungsdienst Rheinland Pfalz</a:t>
            </a:r>
          </a:p>
        </p:txBody>
      </p:sp>
      <p:sp>
        <p:nvSpPr>
          <p:cNvPr id="23" name="Shape 23" descr="Rectangle 15"/>
          <p:cNvSpPr/>
          <p:nvPr/>
        </p:nvSpPr>
        <p:spPr>
          <a:xfrm>
            <a:off x="5399087" y="5929312"/>
            <a:ext cx="3661034" cy="313394"/>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600" b="1"/>
            </a:lvl1pPr>
          </a:lstStyle>
          <a:p>
            <a:r>
              <a:t>schnell – kompetent - mitmenschlich</a:t>
            </a:r>
          </a:p>
        </p:txBody>
      </p:sp>
      <p:sp>
        <p:nvSpPr>
          <p:cNvPr id="24" name="Shape 24"/>
          <p:cNvSpPr>
            <a:spLocks noGrp="1"/>
          </p:cNvSpPr>
          <p:nvPr>
            <p:ph type="title"/>
          </p:nvPr>
        </p:nvSpPr>
        <p:spPr>
          <a:xfrm>
            <a:off x="727075" y="1260475"/>
            <a:ext cx="6757989" cy="1143000"/>
          </a:xfrm>
          <a:prstGeom prst="rect">
            <a:avLst/>
          </a:prstGeom>
        </p:spPr>
        <p:txBody>
          <a:bodyPr lIns="45719" tIns="45719" rIns="45719" bIns="45719" anchor="b">
            <a:normAutofit/>
          </a:bodyPr>
          <a:lstStyle>
            <a:lvl1pPr>
              <a:defRPr sz="2800"/>
            </a:lvl1pPr>
          </a:lstStyle>
          <a:p>
            <a:r>
              <a:t>Titeltext</a:t>
            </a:r>
          </a:p>
        </p:txBody>
      </p:sp>
      <p:sp>
        <p:nvSpPr>
          <p:cNvPr id="25" name="Shape 25"/>
          <p:cNvSpPr>
            <a:spLocks noGrp="1"/>
          </p:cNvSpPr>
          <p:nvPr>
            <p:ph type="body" sz="quarter" idx="1"/>
          </p:nvPr>
        </p:nvSpPr>
        <p:spPr>
          <a:xfrm>
            <a:off x="727075" y="2571750"/>
            <a:ext cx="6764339" cy="773113"/>
          </a:xfrm>
          <a:prstGeom prst="rect">
            <a:avLst/>
          </a:prstGeom>
        </p:spPr>
        <p:txBody>
          <a:bodyPr lIns="45719" tIns="45719" rIns="45719" bIns="45719">
            <a:normAutofit/>
          </a:bodyPr>
          <a:lstStyle>
            <a:lvl1pPr marL="0" indent="0">
              <a:spcBef>
                <a:spcPts val="500"/>
              </a:spcBef>
              <a:buClrTx/>
              <a:buSzTx/>
              <a:buFontTx/>
              <a:buNone/>
              <a:defRPr sz="2200" b="1"/>
            </a:lvl1pPr>
            <a:lvl2pPr marL="422980" indent="-230893">
              <a:spcBef>
                <a:spcPts val="500"/>
              </a:spcBef>
              <a:buClrTx/>
              <a:buFontTx/>
              <a:defRPr sz="2200" b="1"/>
            </a:lvl2pPr>
            <a:lvl3pPr marL="601838" indent="-219251">
              <a:spcBef>
                <a:spcPts val="500"/>
              </a:spcBef>
              <a:buClrTx/>
              <a:buFontTx/>
              <a:defRPr sz="2200" b="1"/>
            </a:lvl3pPr>
            <a:lvl4pPr marL="794455" indent="-230893">
              <a:spcBef>
                <a:spcPts val="500"/>
              </a:spcBef>
              <a:buClrTx/>
              <a:buFontTx/>
              <a:defRPr sz="2200" b="1"/>
            </a:lvl4pPr>
            <a:lvl5pPr marL="1008239" indent="-254177">
              <a:spcBef>
                <a:spcPts val="500"/>
              </a:spcBef>
              <a:buClrTx/>
              <a:buFontTx/>
              <a:defRPr sz="2200" b="1"/>
            </a:lvl5pPr>
          </a:lstStyle>
          <a:p>
            <a:r>
              <a:t>Textebene 1</a:t>
            </a:r>
          </a:p>
          <a:p>
            <a:pPr lvl="1"/>
            <a:r>
              <a:t>Textebene 2</a:t>
            </a:r>
          </a:p>
          <a:p>
            <a:pPr lvl="2"/>
            <a:r>
              <a:t>Textebene 3</a:t>
            </a:r>
          </a:p>
          <a:p>
            <a:pPr lvl="3"/>
            <a:r>
              <a:t>Textebene 4</a:t>
            </a:r>
          </a:p>
          <a:p>
            <a:pPr lvl="4"/>
            <a:r>
              <a:t>Textebene 5</a:t>
            </a:r>
          </a:p>
        </p:txBody>
      </p:sp>
      <p:sp>
        <p:nvSpPr>
          <p:cNvPr id="26" name="Shape 26"/>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33" name="Shape 33" descr="Rectangle 13"/>
          <p:cNvSpPr/>
          <p:nvPr/>
        </p:nvSpPr>
        <p:spPr>
          <a:xfrm>
            <a:off x="0" y="1003300"/>
            <a:ext cx="9144000" cy="5346700"/>
          </a:xfrm>
          <a:prstGeom prst="rect">
            <a:avLst/>
          </a:prstGeom>
          <a:solidFill>
            <a:srgbClr val="E6E6E6"/>
          </a:solidFill>
          <a:ln w="12700">
            <a:miter lim="400000"/>
          </a:ln>
        </p:spPr>
        <p:txBody>
          <a:bodyPr lIns="45719" rIns="45719" anchor="ctr"/>
          <a:lstStyle/>
          <a:p>
            <a:endParaRPr/>
          </a:p>
        </p:txBody>
      </p:sp>
      <p:pic>
        <p:nvPicPr>
          <p:cNvPr id="34" name="image1.jpeg" descr="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6362700"/>
            <a:ext cx="9144000" cy="509588"/>
          </a:xfrm>
          <a:prstGeom prst="rect">
            <a:avLst/>
          </a:prstGeom>
          <a:ln w="12700">
            <a:miter lim="400000"/>
          </a:ln>
        </p:spPr>
      </p:pic>
      <p:pic>
        <p:nvPicPr>
          <p:cNvPr id="35" name="image2-filtered.png" descr="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3637"/>
            <a:ext cx="9144000" cy="120651"/>
          </a:xfrm>
          <a:prstGeom prst="rect">
            <a:avLst/>
          </a:prstGeom>
          <a:ln w="12700">
            <a:miter lim="400000"/>
          </a:ln>
        </p:spPr>
      </p:pic>
      <p:sp>
        <p:nvSpPr>
          <p:cNvPr id="36" name="Shape 36" descr="Rectangle 12"/>
          <p:cNvSpPr/>
          <p:nvPr/>
        </p:nvSpPr>
        <p:spPr>
          <a:xfrm>
            <a:off x="1876425" y="6464300"/>
            <a:ext cx="5376863" cy="26425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200"/>
            </a:lvl1pPr>
          </a:lstStyle>
          <a:p>
            <a:r>
              <a:t>FRRP</a:t>
            </a:r>
          </a:p>
        </p:txBody>
      </p:sp>
      <p:grpSp>
        <p:nvGrpSpPr>
          <p:cNvPr id="39" name="Group 39" descr="Group 20"/>
          <p:cNvGrpSpPr/>
          <p:nvPr/>
        </p:nvGrpSpPr>
        <p:grpSpPr>
          <a:xfrm>
            <a:off x="6656388" y="0"/>
            <a:ext cx="2217738" cy="974725"/>
            <a:chOff x="0" y="0"/>
            <a:chExt cx="2217736" cy="974725"/>
          </a:xfrm>
        </p:grpSpPr>
        <p:pic>
          <p:nvPicPr>
            <p:cNvPr id="37" name="image3.png" descr="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199" y="0"/>
              <a:ext cx="871538" cy="974725"/>
            </a:xfrm>
            <a:prstGeom prst="rect">
              <a:avLst/>
            </a:prstGeom>
            <a:ln w="12700" cap="flat">
              <a:noFill/>
              <a:miter lim="400000"/>
            </a:ln>
            <a:effectLst/>
          </p:spPr>
        </p:pic>
        <p:sp>
          <p:nvSpPr>
            <p:cNvPr id="38" name="Shape 38" descr="Text Box 18"/>
            <p:cNvSpPr/>
            <p:nvPr/>
          </p:nvSpPr>
          <p:spPr>
            <a:xfrm>
              <a:off x="0" y="195262"/>
              <a:ext cx="1260141" cy="5661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a:defRPr sz="1300" b="1"/>
              </a:pPr>
              <a:r>
                <a:t>Fortbildung</a:t>
              </a:r>
            </a:p>
            <a:p>
              <a:pPr>
                <a:defRPr sz="1300" b="1"/>
              </a:pPr>
              <a:r>
                <a:t>Rettungsdienst</a:t>
              </a:r>
            </a:p>
            <a:p>
              <a:pPr>
                <a:defRPr sz="1300" b="1"/>
              </a:pPr>
              <a:r>
                <a:t>Rheinland Pfalz</a:t>
              </a:r>
            </a:p>
          </p:txBody>
        </p:sp>
      </p:grpSp>
      <p:sp>
        <p:nvSpPr>
          <p:cNvPr id="40" name="Shape 40" descr="Rectangle 19"/>
          <p:cNvSpPr/>
          <p:nvPr/>
        </p:nvSpPr>
        <p:spPr>
          <a:xfrm>
            <a:off x="0" y="6372225"/>
            <a:ext cx="3744913" cy="31339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600" b="1"/>
            </a:lvl1pPr>
          </a:lstStyle>
          <a:p>
            <a:r>
              <a:t>schnell – kompetent - mitmenschlich</a:t>
            </a:r>
          </a:p>
        </p:txBody>
      </p:sp>
      <p:sp>
        <p:nvSpPr>
          <p:cNvPr id="41" name="Shape 41"/>
          <p:cNvSpPr>
            <a:spLocks noGrp="1"/>
          </p:cNvSpPr>
          <p:nvPr>
            <p:ph type="title"/>
          </p:nvPr>
        </p:nvSpPr>
        <p:spPr>
          <a:xfrm>
            <a:off x="403225" y="230188"/>
            <a:ext cx="5945188" cy="600076"/>
          </a:xfrm>
          <a:prstGeom prst="rect">
            <a:avLst/>
          </a:prstGeom>
        </p:spPr>
        <p:txBody>
          <a:bodyPr>
            <a:normAutofit/>
          </a:bodyPr>
          <a:lstStyle/>
          <a:p>
            <a:r>
              <a:t>Titeltext</a:t>
            </a:r>
          </a:p>
        </p:txBody>
      </p:sp>
      <p:sp>
        <p:nvSpPr>
          <p:cNvPr id="42" name="Shape 42"/>
          <p:cNvSpPr>
            <a:spLocks noGrp="1"/>
          </p:cNvSpPr>
          <p:nvPr>
            <p:ph type="body" idx="1"/>
          </p:nvPr>
        </p:nvSpPr>
        <p:spPr>
          <a:xfrm>
            <a:off x="407987" y="1090612"/>
            <a:ext cx="8397876" cy="4799014"/>
          </a:xfrm>
          <a:prstGeom prst="rect">
            <a:avLst/>
          </a:prstGeom>
        </p:spPr>
        <p:txBody>
          <a:bodyPr>
            <a:normAutofit/>
          </a:bodyPr>
          <a:lstStyle/>
          <a:p>
            <a:r>
              <a:t>Textebene 1</a:t>
            </a:r>
          </a:p>
          <a:p>
            <a:pPr lvl="1"/>
            <a:r>
              <a:t>Textebene 2</a:t>
            </a:r>
          </a:p>
          <a:p>
            <a:pPr lvl="2"/>
            <a:r>
              <a:t>Textebene 3</a:t>
            </a:r>
          </a:p>
          <a:p>
            <a:pPr lvl="3"/>
            <a:r>
              <a:t>Textebene 4</a:t>
            </a:r>
          </a:p>
          <a:p>
            <a:pPr lvl="4"/>
            <a:r>
              <a:t>Textebene 5</a:t>
            </a:r>
          </a:p>
        </p:txBody>
      </p:sp>
      <p:sp>
        <p:nvSpPr>
          <p:cNvPr id="43" name="Shape 43"/>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Abschnittsüberschrift">
    <p:spTree>
      <p:nvGrpSpPr>
        <p:cNvPr id="1" name=""/>
        <p:cNvGrpSpPr/>
        <p:nvPr/>
      </p:nvGrpSpPr>
      <p:grpSpPr>
        <a:xfrm>
          <a:off x="0" y="0"/>
          <a:ext cx="0" cy="0"/>
          <a:chOff x="0" y="0"/>
          <a:chExt cx="0" cy="0"/>
        </a:xfrm>
      </p:grpSpPr>
      <p:sp>
        <p:nvSpPr>
          <p:cNvPr id="50" name="Shape 50" descr="Rectangle 13"/>
          <p:cNvSpPr/>
          <p:nvPr/>
        </p:nvSpPr>
        <p:spPr>
          <a:xfrm>
            <a:off x="0" y="1003300"/>
            <a:ext cx="9144000" cy="5346700"/>
          </a:xfrm>
          <a:prstGeom prst="rect">
            <a:avLst/>
          </a:prstGeom>
          <a:solidFill>
            <a:srgbClr val="E6E6E6"/>
          </a:solidFill>
          <a:ln w="12700">
            <a:miter lim="400000"/>
          </a:ln>
        </p:spPr>
        <p:txBody>
          <a:bodyPr lIns="45719" rIns="45719" anchor="ctr"/>
          <a:lstStyle/>
          <a:p>
            <a:endParaRPr/>
          </a:p>
        </p:txBody>
      </p:sp>
      <p:pic>
        <p:nvPicPr>
          <p:cNvPr id="51" name="image1.jpeg" descr="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6362700"/>
            <a:ext cx="9144000" cy="509588"/>
          </a:xfrm>
          <a:prstGeom prst="rect">
            <a:avLst/>
          </a:prstGeom>
          <a:ln w="12700">
            <a:miter lim="400000"/>
          </a:ln>
        </p:spPr>
      </p:pic>
      <p:pic>
        <p:nvPicPr>
          <p:cNvPr id="52" name="image2-filtered.png" descr="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3637"/>
            <a:ext cx="9144000" cy="120651"/>
          </a:xfrm>
          <a:prstGeom prst="rect">
            <a:avLst/>
          </a:prstGeom>
          <a:ln w="12700">
            <a:miter lim="400000"/>
          </a:ln>
        </p:spPr>
      </p:pic>
      <p:sp>
        <p:nvSpPr>
          <p:cNvPr id="53" name="Shape 53" descr="Rectangle 12"/>
          <p:cNvSpPr/>
          <p:nvPr/>
        </p:nvSpPr>
        <p:spPr>
          <a:xfrm>
            <a:off x="1876425" y="6464300"/>
            <a:ext cx="5376863" cy="26425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200"/>
            </a:lvl1pPr>
          </a:lstStyle>
          <a:p>
            <a:r>
              <a:t>FRRP</a:t>
            </a:r>
          </a:p>
        </p:txBody>
      </p:sp>
      <p:grpSp>
        <p:nvGrpSpPr>
          <p:cNvPr id="56" name="Group 56" descr="Group 20"/>
          <p:cNvGrpSpPr/>
          <p:nvPr/>
        </p:nvGrpSpPr>
        <p:grpSpPr>
          <a:xfrm>
            <a:off x="6656388" y="0"/>
            <a:ext cx="2217738" cy="974725"/>
            <a:chOff x="0" y="0"/>
            <a:chExt cx="2217736" cy="974725"/>
          </a:xfrm>
        </p:grpSpPr>
        <p:pic>
          <p:nvPicPr>
            <p:cNvPr id="54" name="image3.png" descr="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199" y="0"/>
              <a:ext cx="871538" cy="974725"/>
            </a:xfrm>
            <a:prstGeom prst="rect">
              <a:avLst/>
            </a:prstGeom>
            <a:ln w="12700" cap="flat">
              <a:noFill/>
              <a:miter lim="400000"/>
            </a:ln>
            <a:effectLst/>
          </p:spPr>
        </p:pic>
        <p:sp>
          <p:nvSpPr>
            <p:cNvPr id="55" name="Shape 55" descr="Text Box 18"/>
            <p:cNvSpPr/>
            <p:nvPr/>
          </p:nvSpPr>
          <p:spPr>
            <a:xfrm>
              <a:off x="0" y="195262"/>
              <a:ext cx="1260141" cy="5661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a:defRPr sz="1300" b="1"/>
              </a:pPr>
              <a:r>
                <a:t>Fortbildung</a:t>
              </a:r>
            </a:p>
            <a:p>
              <a:pPr>
                <a:defRPr sz="1300" b="1"/>
              </a:pPr>
              <a:r>
                <a:t>Rettungsdienst</a:t>
              </a:r>
            </a:p>
            <a:p>
              <a:pPr>
                <a:defRPr sz="1300" b="1"/>
              </a:pPr>
              <a:r>
                <a:t>Rheinland Pfalz</a:t>
              </a:r>
            </a:p>
          </p:txBody>
        </p:sp>
      </p:grpSp>
      <p:sp>
        <p:nvSpPr>
          <p:cNvPr id="57" name="Shape 57" descr="Rectangle 19"/>
          <p:cNvSpPr/>
          <p:nvPr/>
        </p:nvSpPr>
        <p:spPr>
          <a:xfrm>
            <a:off x="0" y="6372225"/>
            <a:ext cx="3744913" cy="31339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600" b="1"/>
            </a:lvl1pPr>
          </a:lstStyle>
          <a:p>
            <a:r>
              <a:t>schnell – kompetent - mitmenschlich</a:t>
            </a:r>
          </a:p>
        </p:txBody>
      </p:sp>
      <p:sp>
        <p:nvSpPr>
          <p:cNvPr id="58" name="Shape 58"/>
          <p:cNvSpPr>
            <a:spLocks noGrp="1"/>
          </p:cNvSpPr>
          <p:nvPr>
            <p:ph type="title"/>
          </p:nvPr>
        </p:nvSpPr>
        <p:spPr>
          <a:xfrm>
            <a:off x="722312" y="4406900"/>
            <a:ext cx="7772401" cy="1362075"/>
          </a:xfrm>
          <a:prstGeom prst="rect">
            <a:avLst/>
          </a:prstGeom>
        </p:spPr>
        <p:txBody>
          <a:bodyPr anchor="t">
            <a:normAutofit/>
          </a:bodyPr>
          <a:lstStyle>
            <a:lvl1pPr>
              <a:defRPr sz="4000" cap="all"/>
            </a:lvl1pPr>
          </a:lstStyle>
          <a:p>
            <a:r>
              <a:t>Titeltext</a:t>
            </a:r>
          </a:p>
        </p:txBody>
      </p:sp>
      <p:sp>
        <p:nvSpPr>
          <p:cNvPr id="59" name="Shape 59"/>
          <p:cNvSpPr>
            <a:spLocks noGrp="1"/>
          </p:cNvSpPr>
          <p:nvPr>
            <p:ph type="body" sz="quarter" idx="1"/>
          </p:nvPr>
        </p:nvSpPr>
        <p:spPr>
          <a:xfrm>
            <a:off x="722312" y="2906713"/>
            <a:ext cx="7772401" cy="1500188"/>
          </a:xfrm>
          <a:prstGeom prst="rect">
            <a:avLst/>
          </a:prstGeom>
        </p:spPr>
        <p:txBody>
          <a:bodyPr anchor="b">
            <a:normAutofit/>
          </a:bodyPr>
          <a:lstStyle>
            <a:lvl1pPr marL="0" indent="0">
              <a:buClrTx/>
              <a:buSzTx/>
              <a:buFontTx/>
              <a:buNone/>
            </a:lvl1pPr>
            <a:lvl2pPr marL="0" indent="457200">
              <a:buClrTx/>
              <a:buSzTx/>
              <a:buFontTx/>
              <a:buNone/>
            </a:lvl2pPr>
            <a:lvl3pPr marL="0" indent="914400">
              <a:buClrTx/>
              <a:buSzTx/>
              <a:buFontTx/>
              <a:buNone/>
            </a:lvl3pPr>
            <a:lvl4pPr marL="0" indent="1371600">
              <a:buClrTx/>
              <a:buSzTx/>
              <a:buFontTx/>
              <a:buNone/>
            </a:lvl4pPr>
            <a:lvl5pPr marL="0" indent="1828800">
              <a:buClrTx/>
              <a:buSzTx/>
              <a:buFontTx/>
              <a:buNone/>
            </a:lvl5pPr>
          </a:lstStyle>
          <a:p>
            <a:r>
              <a:t>Textebene 1</a:t>
            </a:r>
          </a:p>
          <a:p>
            <a:pPr lvl="1"/>
            <a:r>
              <a:t>Textebene 2</a:t>
            </a:r>
          </a:p>
          <a:p>
            <a:pPr lvl="2"/>
            <a:r>
              <a:t>Textebene 3</a:t>
            </a:r>
          </a:p>
          <a:p>
            <a:pPr lvl="3"/>
            <a:r>
              <a:t>Textebene 4</a:t>
            </a:r>
          </a:p>
          <a:p>
            <a:pPr lvl="4"/>
            <a:r>
              <a:t>Textebene 5</a:t>
            </a:r>
          </a:p>
        </p:txBody>
      </p:sp>
      <p:sp>
        <p:nvSpPr>
          <p:cNvPr id="60" name="Shape 60"/>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Inhalt mit Überschrift">
    <p:spTree>
      <p:nvGrpSpPr>
        <p:cNvPr id="1" name=""/>
        <p:cNvGrpSpPr/>
        <p:nvPr/>
      </p:nvGrpSpPr>
      <p:grpSpPr>
        <a:xfrm>
          <a:off x="0" y="0"/>
          <a:ext cx="0" cy="0"/>
          <a:chOff x="0" y="0"/>
          <a:chExt cx="0" cy="0"/>
        </a:xfrm>
      </p:grpSpPr>
      <p:sp>
        <p:nvSpPr>
          <p:cNvPr id="125" name="Shape 125" descr="Rectangle 13"/>
          <p:cNvSpPr/>
          <p:nvPr/>
        </p:nvSpPr>
        <p:spPr>
          <a:xfrm>
            <a:off x="0" y="1003300"/>
            <a:ext cx="9144000" cy="5346700"/>
          </a:xfrm>
          <a:prstGeom prst="rect">
            <a:avLst/>
          </a:prstGeom>
          <a:solidFill>
            <a:srgbClr val="E6E6E6"/>
          </a:solidFill>
          <a:ln w="12700">
            <a:miter lim="400000"/>
          </a:ln>
        </p:spPr>
        <p:txBody>
          <a:bodyPr lIns="45719" rIns="45719" anchor="ctr"/>
          <a:lstStyle/>
          <a:p>
            <a:endParaRPr/>
          </a:p>
        </p:txBody>
      </p:sp>
      <p:pic>
        <p:nvPicPr>
          <p:cNvPr id="126" name="image1.jpeg" descr="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6362700"/>
            <a:ext cx="9144000" cy="509588"/>
          </a:xfrm>
          <a:prstGeom prst="rect">
            <a:avLst/>
          </a:prstGeom>
          <a:ln w="12700">
            <a:miter lim="400000"/>
          </a:ln>
        </p:spPr>
      </p:pic>
      <p:pic>
        <p:nvPicPr>
          <p:cNvPr id="127" name="image2-filtered.png" descr="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3637"/>
            <a:ext cx="9144000" cy="120651"/>
          </a:xfrm>
          <a:prstGeom prst="rect">
            <a:avLst/>
          </a:prstGeom>
          <a:ln w="12700">
            <a:miter lim="400000"/>
          </a:ln>
        </p:spPr>
      </p:pic>
      <p:sp>
        <p:nvSpPr>
          <p:cNvPr id="128" name="Shape 128" descr="Rectangle 12"/>
          <p:cNvSpPr/>
          <p:nvPr/>
        </p:nvSpPr>
        <p:spPr>
          <a:xfrm>
            <a:off x="1876425" y="6464300"/>
            <a:ext cx="5376863" cy="26425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200"/>
            </a:lvl1pPr>
          </a:lstStyle>
          <a:p>
            <a:r>
              <a:t>FRRP</a:t>
            </a:r>
          </a:p>
        </p:txBody>
      </p:sp>
      <p:grpSp>
        <p:nvGrpSpPr>
          <p:cNvPr id="131" name="Group 131" descr="Group 20"/>
          <p:cNvGrpSpPr/>
          <p:nvPr/>
        </p:nvGrpSpPr>
        <p:grpSpPr>
          <a:xfrm>
            <a:off x="6656388" y="0"/>
            <a:ext cx="2217738" cy="974725"/>
            <a:chOff x="0" y="0"/>
            <a:chExt cx="2217736" cy="974725"/>
          </a:xfrm>
        </p:grpSpPr>
        <p:pic>
          <p:nvPicPr>
            <p:cNvPr id="129" name="image3.png" descr="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199" y="0"/>
              <a:ext cx="871538" cy="974725"/>
            </a:xfrm>
            <a:prstGeom prst="rect">
              <a:avLst/>
            </a:prstGeom>
            <a:ln w="12700" cap="flat">
              <a:noFill/>
              <a:miter lim="400000"/>
            </a:ln>
            <a:effectLst/>
          </p:spPr>
        </p:pic>
        <p:sp>
          <p:nvSpPr>
            <p:cNvPr id="130" name="Shape 130" descr="Text Box 18"/>
            <p:cNvSpPr/>
            <p:nvPr/>
          </p:nvSpPr>
          <p:spPr>
            <a:xfrm>
              <a:off x="0" y="195262"/>
              <a:ext cx="1260141" cy="5661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a:defRPr sz="1300" b="1"/>
              </a:pPr>
              <a:r>
                <a:t>Fortbildung</a:t>
              </a:r>
            </a:p>
            <a:p>
              <a:pPr>
                <a:defRPr sz="1300" b="1"/>
              </a:pPr>
              <a:r>
                <a:t>Rettungsdienst</a:t>
              </a:r>
            </a:p>
            <a:p>
              <a:pPr>
                <a:defRPr sz="1300" b="1"/>
              </a:pPr>
              <a:r>
                <a:t>Rheinland Pfalz</a:t>
              </a:r>
            </a:p>
          </p:txBody>
        </p:sp>
      </p:grpSp>
      <p:sp>
        <p:nvSpPr>
          <p:cNvPr id="132" name="Shape 132" descr="Rectangle 19"/>
          <p:cNvSpPr/>
          <p:nvPr/>
        </p:nvSpPr>
        <p:spPr>
          <a:xfrm>
            <a:off x="0" y="6372225"/>
            <a:ext cx="3744913" cy="31339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600" b="1"/>
            </a:lvl1pPr>
          </a:lstStyle>
          <a:p>
            <a:r>
              <a:t>schnell – kompetent - mitmenschlich</a:t>
            </a:r>
          </a:p>
        </p:txBody>
      </p:sp>
      <p:sp>
        <p:nvSpPr>
          <p:cNvPr id="133" name="Shape 133"/>
          <p:cNvSpPr>
            <a:spLocks noGrp="1"/>
          </p:cNvSpPr>
          <p:nvPr>
            <p:ph type="title"/>
          </p:nvPr>
        </p:nvSpPr>
        <p:spPr>
          <a:xfrm>
            <a:off x="457200" y="273050"/>
            <a:ext cx="3008314" cy="1162050"/>
          </a:xfrm>
          <a:prstGeom prst="rect">
            <a:avLst/>
          </a:prstGeom>
        </p:spPr>
        <p:txBody>
          <a:bodyPr anchor="b">
            <a:normAutofit/>
          </a:bodyPr>
          <a:lstStyle>
            <a:lvl1pPr>
              <a:defRPr sz="2000"/>
            </a:lvl1pPr>
          </a:lstStyle>
          <a:p>
            <a:r>
              <a:t>Titeltext</a:t>
            </a:r>
          </a:p>
        </p:txBody>
      </p:sp>
      <p:sp>
        <p:nvSpPr>
          <p:cNvPr id="134" name="Shape 134"/>
          <p:cNvSpPr>
            <a:spLocks noGrp="1"/>
          </p:cNvSpPr>
          <p:nvPr>
            <p:ph type="body" idx="1"/>
          </p:nvPr>
        </p:nvSpPr>
        <p:spPr>
          <a:xfrm>
            <a:off x="3575050" y="273050"/>
            <a:ext cx="5111750" cy="5853113"/>
          </a:xfrm>
          <a:prstGeom prst="rect">
            <a:avLst/>
          </a:prstGeom>
        </p:spPr>
        <p:txBody>
          <a:bodyPr>
            <a:normAutofit/>
          </a:bodyPr>
          <a:lstStyle>
            <a:lvl1pPr>
              <a:spcBef>
                <a:spcPts val="700"/>
              </a:spcBef>
              <a:defRPr sz="3200"/>
            </a:lvl1pPr>
            <a:lvl2pPr marL="407987" indent="-215900">
              <a:spcBef>
                <a:spcPts val="700"/>
              </a:spcBef>
              <a:defRPr sz="3200"/>
            </a:lvl2pPr>
            <a:lvl3pPr marL="621770" indent="-239183">
              <a:spcBef>
                <a:spcPts val="700"/>
              </a:spcBef>
              <a:defRPr sz="3200"/>
            </a:lvl3pPr>
            <a:lvl4pPr marL="865822" indent="-302260">
              <a:spcBef>
                <a:spcPts val="700"/>
              </a:spcBef>
              <a:defRPr sz="3200"/>
            </a:lvl4pPr>
            <a:lvl5pPr marL="1086802" indent="-332740">
              <a:spcBef>
                <a:spcPts val="700"/>
              </a:spcBef>
              <a:defRPr sz="3200"/>
            </a:lvl5pPr>
          </a:lstStyle>
          <a:p>
            <a:r>
              <a:t>Textebene 1</a:t>
            </a:r>
          </a:p>
          <a:p>
            <a:pPr lvl="1"/>
            <a:r>
              <a:t>Textebene 2</a:t>
            </a:r>
          </a:p>
          <a:p>
            <a:pPr lvl="2"/>
            <a:r>
              <a:t>Textebene 3</a:t>
            </a:r>
          </a:p>
          <a:p>
            <a:pPr lvl="3"/>
            <a:r>
              <a:t>Textebene 4</a:t>
            </a:r>
          </a:p>
          <a:p>
            <a:pPr lvl="4"/>
            <a:r>
              <a:t>Textebene 5</a:t>
            </a:r>
          </a:p>
        </p:txBody>
      </p:sp>
      <p:sp>
        <p:nvSpPr>
          <p:cNvPr id="135" name="Shape 135" descr="Textplatzhalter 3"/>
          <p:cNvSpPr>
            <a:spLocks noGrp="1"/>
          </p:cNvSpPr>
          <p:nvPr>
            <p:ph type="body" sz="half" idx="13"/>
          </p:nvPr>
        </p:nvSpPr>
        <p:spPr>
          <a:xfrm>
            <a:off x="457199" y="1435100"/>
            <a:ext cx="3008315" cy="4691063"/>
          </a:xfrm>
          <a:prstGeom prst="rect">
            <a:avLst/>
          </a:prstGeom>
        </p:spPr>
        <p:txBody>
          <a:bodyPr>
            <a:normAutofit/>
          </a:bodyPr>
          <a:lstStyle/>
          <a:p>
            <a:pPr marL="0" indent="0">
              <a:spcBef>
                <a:spcPts val="300"/>
              </a:spcBef>
              <a:buClrTx/>
              <a:buSzTx/>
              <a:buFontTx/>
              <a:buNone/>
              <a:defRPr sz="1400"/>
            </a:pPr>
            <a:endParaRPr/>
          </a:p>
        </p:txBody>
      </p:sp>
      <p:sp>
        <p:nvSpPr>
          <p:cNvPr id="136" name="Shape 136"/>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ild mit Überschrift">
    <p:spTree>
      <p:nvGrpSpPr>
        <p:cNvPr id="1" name=""/>
        <p:cNvGrpSpPr/>
        <p:nvPr/>
      </p:nvGrpSpPr>
      <p:grpSpPr>
        <a:xfrm>
          <a:off x="0" y="0"/>
          <a:ext cx="0" cy="0"/>
          <a:chOff x="0" y="0"/>
          <a:chExt cx="0" cy="0"/>
        </a:xfrm>
      </p:grpSpPr>
      <p:sp>
        <p:nvSpPr>
          <p:cNvPr id="143" name="Shape 143" descr="Rectangle 13"/>
          <p:cNvSpPr/>
          <p:nvPr/>
        </p:nvSpPr>
        <p:spPr>
          <a:xfrm>
            <a:off x="0" y="1003300"/>
            <a:ext cx="9144000" cy="5346700"/>
          </a:xfrm>
          <a:prstGeom prst="rect">
            <a:avLst/>
          </a:prstGeom>
          <a:solidFill>
            <a:srgbClr val="E6E6E6"/>
          </a:solidFill>
          <a:ln w="12700">
            <a:miter lim="400000"/>
          </a:ln>
        </p:spPr>
        <p:txBody>
          <a:bodyPr lIns="45719" rIns="45719" anchor="ctr"/>
          <a:lstStyle/>
          <a:p>
            <a:endParaRPr/>
          </a:p>
        </p:txBody>
      </p:sp>
      <p:pic>
        <p:nvPicPr>
          <p:cNvPr id="144" name="image1.jpeg" descr="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6362700"/>
            <a:ext cx="9144000" cy="509588"/>
          </a:xfrm>
          <a:prstGeom prst="rect">
            <a:avLst/>
          </a:prstGeom>
          <a:ln w="12700">
            <a:miter lim="400000"/>
          </a:ln>
        </p:spPr>
      </p:pic>
      <p:pic>
        <p:nvPicPr>
          <p:cNvPr id="145" name="image2-filtered.png" descr="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3637"/>
            <a:ext cx="9144000" cy="120651"/>
          </a:xfrm>
          <a:prstGeom prst="rect">
            <a:avLst/>
          </a:prstGeom>
          <a:ln w="12700">
            <a:miter lim="400000"/>
          </a:ln>
        </p:spPr>
      </p:pic>
      <p:sp>
        <p:nvSpPr>
          <p:cNvPr id="146" name="Shape 146" descr="Rectangle 12"/>
          <p:cNvSpPr/>
          <p:nvPr/>
        </p:nvSpPr>
        <p:spPr>
          <a:xfrm>
            <a:off x="1876425" y="6464300"/>
            <a:ext cx="5376863" cy="26425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200"/>
            </a:lvl1pPr>
          </a:lstStyle>
          <a:p>
            <a:r>
              <a:t>FRRP</a:t>
            </a:r>
          </a:p>
        </p:txBody>
      </p:sp>
      <p:grpSp>
        <p:nvGrpSpPr>
          <p:cNvPr id="149" name="Group 149" descr="Group 20"/>
          <p:cNvGrpSpPr/>
          <p:nvPr/>
        </p:nvGrpSpPr>
        <p:grpSpPr>
          <a:xfrm>
            <a:off x="6656388" y="0"/>
            <a:ext cx="2217738" cy="974725"/>
            <a:chOff x="0" y="0"/>
            <a:chExt cx="2217736" cy="974725"/>
          </a:xfrm>
        </p:grpSpPr>
        <p:pic>
          <p:nvPicPr>
            <p:cNvPr id="147" name="image3.png" descr="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199" y="0"/>
              <a:ext cx="871538" cy="974725"/>
            </a:xfrm>
            <a:prstGeom prst="rect">
              <a:avLst/>
            </a:prstGeom>
            <a:ln w="12700" cap="flat">
              <a:noFill/>
              <a:miter lim="400000"/>
            </a:ln>
            <a:effectLst/>
          </p:spPr>
        </p:pic>
        <p:sp>
          <p:nvSpPr>
            <p:cNvPr id="148" name="Shape 148" descr="Text Box 18"/>
            <p:cNvSpPr/>
            <p:nvPr/>
          </p:nvSpPr>
          <p:spPr>
            <a:xfrm>
              <a:off x="0" y="195262"/>
              <a:ext cx="1260141" cy="5661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a:defRPr sz="1300" b="1"/>
              </a:pPr>
              <a:r>
                <a:t>Fortbildung</a:t>
              </a:r>
            </a:p>
            <a:p>
              <a:pPr>
                <a:defRPr sz="1300" b="1"/>
              </a:pPr>
              <a:r>
                <a:t>Rettungsdienst</a:t>
              </a:r>
            </a:p>
            <a:p>
              <a:pPr>
                <a:defRPr sz="1300" b="1"/>
              </a:pPr>
              <a:r>
                <a:t>Rheinland Pfalz</a:t>
              </a:r>
            </a:p>
          </p:txBody>
        </p:sp>
      </p:grpSp>
      <p:sp>
        <p:nvSpPr>
          <p:cNvPr id="150" name="Shape 150" descr="Rectangle 19"/>
          <p:cNvSpPr/>
          <p:nvPr/>
        </p:nvSpPr>
        <p:spPr>
          <a:xfrm>
            <a:off x="0" y="6372225"/>
            <a:ext cx="3744913" cy="31339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600" b="1"/>
            </a:lvl1pPr>
          </a:lstStyle>
          <a:p>
            <a:r>
              <a:t>schnell – kompetent - mitmenschlich</a:t>
            </a:r>
          </a:p>
        </p:txBody>
      </p:sp>
      <p:sp>
        <p:nvSpPr>
          <p:cNvPr id="151" name="Shape 151"/>
          <p:cNvSpPr>
            <a:spLocks noGrp="1"/>
          </p:cNvSpPr>
          <p:nvPr>
            <p:ph type="title"/>
          </p:nvPr>
        </p:nvSpPr>
        <p:spPr>
          <a:xfrm>
            <a:off x="1792288" y="4800600"/>
            <a:ext cx="5486401" cy="566738"/>
          </a:xfrm>
          <a:prstGeom prst="rect">
            <a:avLst/>
          </a:prstGeom>
        </p:spPr>
        <p:txBody>
          <a:bodyPr anchor="b">
            <a:normAutofit/>
          </a:bodyPr>
          <a:lstStyle>
            <a:lvl1pPr>
              <a:defRPr sz="2000"/>
            </a:lvl1pPr>
          </a:lstStyle>
          <a:p>
            <a:r>
              <a:t>Titeltext</a:t>
            </a:r>
          </a:p>
        </p:txBody>
      </p:sp>
      <p:sp>
        <p:nvSpPr>
          <p:cNvPr id="152" name="Shape 152" descr="Bildplatzhalter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153" name="Shape 153"/>
          <p:cNvSpPr>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FontTx/>
              <a:buNone/>
              <a:defRPr sz="1400"/>
            </a:lvl1pPr>
            <a:lvl2pPr marL="0" indent="457200">
              <a:spcBef>
                <a:spcPts val="300"/>
              </a:spcBef>
              <a:buClrTx/>
              <a:buSzTx/>
              <a:buFontTx/>
              <a:buNone/>
              <a:defRPr sz="1400"/>
            </a:lvl2pPr>
            <a:lvl3pPr marL="0" indent="914400">
              <a:spcBef>
                <a:spcPts val="300"/>
              </a:spcBef>
              <a:buClrTx/>
              <a:buSzTx/>
              <a:buFontTx/>
              <a:buNone/>
              <a:defRPr sz="1400"/>
            </a:lvl3pPr>
            <a:lvl4pPr marL="0" indent="1371600">
              <a:spcBef>
                <a:spcPts val="300"/>
              </a:spcBef>
              <a:buClrTx/>
              <a:buSzTx/>
              <a:buFontTx/>
              <a:buNone/>
              <a:defRPr sz="1400"/>
            </a:lvl4pPr>
            <a:lvl5pPr marL="0" indent="1828800">
              <a:spcBef>
                <a:spcPts val="300"/>
              </a:spcBef>
              <a:buClrTx/>
              <a:buSzTx/>
              <a:buFontTx/>
              <a:buNone/>
              <a:defRPr sz="1400"/>
            </a:lvl5pPr>
          </a:lstStyle>
          <a:p>
            <a:r>
              <a:t>Textebene 1</a:t>
            </a:r>
          </a:p>
          <a:p>
            <a:pPr lvl="1"/>
            <a:r>
              <a:t>Textebene 2</a:t>
            </a:r>
          </a:p>
          <a:p>
            <a:pPr lvl="2"/>
            <a:r>
              <a:t>Textebene 3</a:t>
            </a:r>
          </a:p>
          <a:p>
            <a:pPr lvl="3"/>
            <a:r>
              <a:t>Textebene 4</a:t>
            </a:r>
          </a:p>
          <a:p>
            <a:pPr lvl="4"/>
            <a:r>
              <a:t>Textebene 5</a:t>
            </a:r>
          </a:p>
        </p:txBody>
      </p:sp>
      <p:sp>
        <p:nvSpPr>
          <p:cNvPr id="154" name="Shape 154"/>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el und vertikaler Text">
    <p:spTree>
      <p:nvGrpSpPr>
        <p:cNvPr id="1" name=""/>
        <p:cNvGrpSpPr/>
        <p:nvPr/>
      </p:nvGrpSpPr>
      <p:grpSpPr>
        <a:xfrm>
          <a:off x="0" y="0"/>
          <a:ext cx="0" cy="0"/>
          <a:chOff x="0" y="0"/>
          <a:chExt cx="0" cy="0"/>
        </a:xfrm>
      </p:grpSpPr>
      <p:sp>
        <p:nvSpPr>
          <p:cNvPr id="161" name="Shape 161" descr="Rectangle 13"/>
          <p:cNvSpPr/>
          <p:nvPr/>
        </p:nvSpPr>
        <p:spPr>
          <a:xfrm>
            <a:off x="0" y="1003300"/>
            <a:ext cx="9144000" cy="5346700"/>
          </a:xfrm>
          <a:prstGeom prst="rect">
            <a:avLst/>
          </a:prstGeom>
          <a:solidFill>
            <a:srgbClr val="E6E6E6"/>
          </a:solidFill>
          <a:ln w="12700">
            <a:miter lim="400000"/>
          </a:ln>
        </p:spPr>
        <p:txBody>
          <a:bodyPr lIns="45719" rIns="45719" anchor="ctr"/>
          <a:lstStyle/>
          <a:p>
            <a:endParaRPr/>
          </a:p>
        </p:txBody>
      </p:sp>
      <p:pic>
        <p:nvPicPr>
          <p:cNvPr id="162" name="image1.jpeg" descr="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6362700"/>
            <a:ext cx="9144000" cy="509588"/>
          </a:xfrm>
          <a:prstGeom prst="rect">
            <a:avLst/>
          </a:prstGeom>
          <a:ln w="12700">
            <a:miter lim="400000"/>
          </a:ln>
        </p:spPr>
      </p:pic>
      <p:pic>
        <p:nvPicPr>
          <p:cNvPr id="163" name="image2-filtered.png" descr="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3637"/>
            <a:ext cx="9144000" cy="120651"/>
          </a:xfrm>
          <a:prstGeom prst="rect">
            <a:avLst/>
          </a:prstGeom>
          <a:ln w="12700">
            <a:miter lim="400000"/>
          </a:ln>
        </p:spPr>
      </p:pic>
      <p:sp>
        <p:nvSpPr>
          <p:cNvPr id="164" name="Shape 164" descr="Rectangle 12"/>
          <p:cNvSpPr/>
          <p:nvPr/>
        </p:nvSpPr>
        <p:spPr>
          <a:xfrm>
            <a:off x="1876425" y="6464300"/>
            <a:ext cx="5376863" cy="26425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200"/>
            </a:lvl1pPr>
          </a:lstStyle>
          <a:p>
            <a:r>
              <a:t>FRRP</a:t>
            </a:r>
          </a:p>
        </p:txBody>
      </p:sp>
      <p:grpSp>
        <p:nvGrpSpPr>
          <p:cNvPr id="167" name="Group 167" descr="Group 20"/>
          <p:cNvGrpSpPr/>
          <p:nvPr/>
        </p:nvGrpSpPr>
        <p:grpSpPr>
          <a:xfrm>
            <a:off x="6656388" y="0"/>
            <a:ext cx="2217738" cy="974725"/>
            <a:chOff x="0" y="0"/>
            <a:chExt cx="2217736" cy="974725"/>
          </a:xfrm>
        </p:grpSpPr>
        <p:pic>
          <p:nvPicPr>
            <p:cNvPr id="165" name="image3.png" descr="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199" y="0"/>
              <a:ext cx="871538" cy="974725"/>
            </a:xfrm>
            <a:prstGeom prst="rect">
              <a:avLst/>
            </a:prstGeom>
            <a:ln w="12700" cap="flat">
              <a:noFill/>
              <a:miter lim="400000"/>
            </a:ln>
            <a:effectLst/>
          </p:spPr>
        </p:pic>
        <p:sp>
          <p:nvSpPr>
            <p:cNvPr id="166" name="Shape 166" descr="Text Box 18"/>
            <p:cNvSpPr/>
            <p:nvPr/>
          </p:nvSpPr>
          <p:spPr>
            <a:xfrm>
              <a:off x="0" y="195262"/>
              <a:ext cx="1260141" cy="5661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a:defRPr sz="1300" b="1"/>
              </a:pPr>
              <a:r>
                <a:t>Fortbildung</a:t>
              </a:r>
            </a:p>
            <a:p>
              <a:pPr>
                <a:defRPr sz="1300" b="1"/>
              </a:pPr>
              <a:r>
                <a:t>Rettungsdienst</a:t>
              </a:r>
            </a:p>
            <a:p>
              <a:pPr>
                <a:defRPr sz="1300" b="1"/>
              </a:pPr>
              <a:r>
                <a:t>Rheinland Pfalz</a:t>
              </a:r>
            </a:p>
          </p:txBody>
        </p:sp>
      </p:grpSp>
      <p:sp>
        <p:nvSpPr>
          <p:cNvPr id="168" name="Shape 168" descr="Rectangle 19"/>
          <p:cNvSpPr/>
          <p:nvPr/>
        </p:nvSpPr>
        <p:spPr>
          <a:xfrm>
            <a:off x="0" y="6372225"/>
            <a:ext cx="3744913" cy="31339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600" b="1"/>
            </a:lvl1pPr>
          </a:lstStyle>
          <a:p>
            <a:r>
              <a:t>schnell – kompetent - mitmenschlich</a:t>
            </a:r>
          </a:p>
        </p:txBody>
      </p:sp>
      <p:sp>
        <p:nvSpPr>
          <p:cNvPr id="169" name="Shape 169"/>
          <p:cNvSpPr>
            <a:spLocks noGrp="1"/>
          </p:cNvSpPr>
          <p:nvPr>
            <p:ph type="title"/>
          </p:nvPr>
        </p:nvSpPr>
        <p:spPr>
          <a:xfrm>
            <a:off x="403225" y="230188"/>
            <a:ext cx="5945188" cy="600076"/>
          </a:xfrm>
          <a:prstGeom prst="rect">
            <a:avLst/>
          </a:prstGeom>
        </p:spPr>
        <p:txBody>
          <a:bodyPr>
            <a:normAutofit/>
          </a:bodyPr>
          <a:lstStyle/>
          <a:p>
            <a:r>
              <a:t>Titeltext</a:t>
            </a:r>
          </a:p>
        </p:txBody>
      </p:sp>
      <p:sp>
        <p:nvSpPr>
          <p:cNvPr id="170" name="Shape 170"/>
          <p:cNvSpPr>
            <a:spLocks noGrp="1"/>
          </p:cNvSpPr>
          <p:nvPr>
            <p:ph type="body" idx="1"/>
          </p:nvPr>
        </p:nvSpPr>
        <p:spPr>
          <a:xfrm>
            <a:off x="407987" y="1090612"/>
            <a:ext cx="8397876" cy="4799014"/>
          </a:xfrm>
          <a:prstGeom prst="rect">
            <a:avLst/>
          </a:prstGeom>
        </p:spPr>
        <p:txBody>
          <a:bodyPr>
            <a:normAutofit/>
          </a:bodyPr>
          <a:lstStyle/>
          <a:p>
            <a:r>
              <a:t>Textebene 1</a:t>
            </a:r>
          </a:p>
          <a:p>
            <a:pPr lvl="1"/>
            <a:r>
              <a:t>Textebene 2</a:t>
            </a:r>
          </a:p>
          <a:p>
            <a:pPr lvl="2"/>
            <a:r>
              <a:t>Textebene 3</a:t>
            </a:r>
          </a:p>
          <a:p>
            <a:pPr lvl="3"/>
            <a:r>
              <a:t>Textebene 4</a:t>
            </a:r>
          </a:p>
          <a:p>
            <a:pPr lvl="4"/>
            <a:r>
              <a:t>Textebene 5</a:t>
            </a:r>
          </a:p>
        </p:txBody>
      </p:sp>
      <p:sp>
        <p:nvSpPr>
          <p:cNvPr id="171" name="Shape 171"/>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Shape 2" descr="Rectangle 13"/>
          <p:cNvSpPr/>
          <p:nvPr/>
        </p:nvSpPr>
        <p:spPr>
          <a:xfrm>
            <a:off x="0" y="1003300"/>
            <a:ext cx="9144000" cy="5346700"/>
          </a:xfrm>
          <a:prstGeom prst="rect">
            <a:avLst/>
          </a:prstGeom>
          <a:solidFill>
            <a:srgbClr val="E6E6E6"/>
          </a:solidFill>
          <a:ln w="12700">
            <a:miter lim="400000"/>
          </a:ln>
        </p:spPr>
        <p:txBody>
          <a:bodyPr lIns="45719" rIns="45719" anchor="ctr"/>
          <a:lstStyle/>
          <a:p>
            <a:endParaRPr/>
          </a:p>
        </p:txBody>
      </p:sp>
      <p:pic>
        <p:nvPicPr>
          <p:cNvPr id="3" name="image1.jpeg" descr="Picture 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0" y="6362700"/>
            <a:ext cx="9144000" cy="509588"/>
          </a:xfrm>
          <a:prstGeom prst="rect">
            <a:avLst/>
          </a:prstGeom>
          <a:ln w="12700">
            <a:miter lim="400000"/>
          </a:ln>
        </p:spPr>
      </p:pic>
      <p:pic>
        <p:nvPicPr>
          <p:cNvPr id="4" name="image2-filtered.png" descr="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243637"/>
            <a:ext cx="9144000" cy="120651"/>
          </a:xfrm>
          <a:prstGeom prst="rect">
            <a:avLst/>
          </a:prstGeom>
          <a:ln w="12700">
            <a:miter lim="400000"/>
          </a:ln>
        </p:spPr>
      </p:pic>
      <p:sp>
        <p:nvSpPr>
          <p:cNvPr id="5" name="Shape 5" descr="Rectangle 12"/>
          <p:cNvSpPr/>
          <p:nvPr/>
        </p:nvSpPr>
        <p:spPr>
          <a:xfrm>
            <a:off x="1876425" y="6464300"/>
            <a:ext cx="5376863" cy="26425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200"/>
            </a:lvl1pPr>
          </a:lstStyle>
          <a:p>
            <a:r>
              <a:t>FRRP</a:t>
            </a:r>
          </a:p>
        </p:txBody>
      </p:sp>
      <p:grpSp>
        <p:nvGrpSpPr>
          <p:cNvPr id="8" name="Group 8" descr="Group 20"/>
          <p:cNvGrpSpPr/>
          <p:nvPr/>
        </p:nvGrpSpPr>
        <p:grpSpPr>
          <a:xfrm>
            <a:off x="6656388" y="0"/>
            <a:ext cx="2217738" cy="974725"/>
            <a:chOff x="0" y="0"/>
            <a:chExt cx="2217736" cy="974725"/>
          </a:xfrm>
        </p:grpSpPr>
        <p:pic>
          <p:nvPicPr>
            <p:cNvPr id="6" name="image3.png" descr="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6199" y="0"/>
              <a:ext cx="871538" cy="974725"/>
            </a:xfrm>
            <a:prstGeom prst="rect">
              <a:avLst/>
            </a:prstGeom>
            <a:ln w="12700" cap="flat">
              <a:noFill/>
              <a:miter lim="400000"/>
            </a:ln>
            <a:effectLst/>
          </p:spPr>
        </p:pic>
        <p:sp>
          <p:nvSpPr>
            <p:cNvPr id="7" name="Shape 7" descr="Text Box 18"/>
            <p:cNvSpPr/>
            <p:nvPr/>
          </p:nvSpPr>
          <p:spPr>
            <a:xfrm>
              <a:off x="0" y="195262"/>
              <a:ext cx="1260141" cy="5661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a:defRPr sz="1300" b="1"/>
              </a:pPr>
              <a:r>
                <a:t>Fortbildung</a:t>
              </a:r>
            </a:p>
            <a:p>
              <a:pPr>
                <a:defRPr sz="1300" b="1"/>
              </a:pPr>
              <a:r>
                <a:t>Rettungsdienst</a:t>
              </a:r>
            </a:p>
            <a:p>
              <a:pPr>
                <a:defRPr sz="1300" b="1"/>
              </a:pPr>
              <a:r>
                <a:t>Rheinland Pfalz</a:t>
              </a:r>
            </a:p>
          </p:txBody>
        </p:sp>
      </p:grpSp>
      <p:sp>
        <p:nvSpPr>
          <p:cNvPr id="9" name="Shape 9" descr="Rectangle 19"/>
          <p:cNvSpPr/>
          <p:nvPr/>
        </p:nvSpPr>
        <p:spPr>
          <a:xfrm>
            <a:off x="0" y="6372225"/>
            <a:ext cx="3744913" cy="31339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600" b="1"/>
            </a:lvl1pPr>
          </a:lstStyle>
          <a:p>
            <a:r>
              <a:t>schnell – kompetent - mitmenschlich</a:t>
            </a:r>
          </a:p>
        </p:txBody>
      </p:sp>
      <p:sp>
        <p:nvSpPr>
          <p:cNvPr id="10" name="Shape 10"/>
          <p:cNvSpPr>
            <a:spLocks noGrp="1"/>
          </p:cNvSpPr>
          <p:nvPr>
            <p:ph type="title"/>
          </p:nvPr>
        </p:nvSpPr>
        <p:spPr>
          <a:xfrm>
            <a:off x="457200" y="92074"/>
            <a:ext cx="8229600" cy="150812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r>
              <a:t>Titeltext</a:t>
            </a:r>
          </a:p>
        </p:txBody>
      </p:sp>
      <p:sp>
        <p:nvSpPr>
          <p:cNvPr id="11" name="Shape 11"/>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t>Textebene 1</a:t>
            </a:r>
          </a:p>
          <a:p>
            <a:pPr lvl="1"/>
            <a:r>
              <a:t>Textebene 2</a:t>
            </a:r>
          </a:p>
          <a:p>
            <a:pPr lvl="2"/>
            <a:r>
              <a:t>Textebene 3</a:t>
            </a:r>
          </a:p>
          <a:p>
            <a:pPr lvl="3"/>
            <a:r>
              <a:t>Textebene 4</a:t>
            </a:r>
          </a:p>
          <a:p>
            <a:pPr lvl="4"/>
            <a:r>
              <a:t>Textebene 5</a:t>
            </a:r>
          </a:p>
        </p:txBody>
      </p:sp>
      <p:sp>
        <p:nvSpPr>
          <p:cNvPr id="12" name="Shape 12"/>
          <p:cNvSpPr>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6" r:id="rId4"/>
    <p:sldLayoutId id="2147483657" r:id="rId5"/>
    <p:sldLayoutId id="2147483658" r:id="rId6"/>
  </p:sldLayoutIdLst>
  <p:transition spd="med"/>
  <p:txStyles>
    <p:titleStyle>
      <a:lvl1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5pPr>
      <a:lvl6pPr marL="0" marR="0" indent="45720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6pPr>
      <a:lvl7pPr marL="0" marR="0" indent="91440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7pPr>
      <a:lvl8pPr marL="0" marR="0" indent="137160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8pPr>
      <a:lvl9pPr marL="0" marR="0" indent="182880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9pPr>
    </p:titleStyle>
    <p:bodyStyle>
      <a:lvl1pPr marL="190500" marR="0" indent="-190500" algn="l" defTabSz="914400" rtl="0" latinLnBrk="0">
        <a:lnSpc>
          <a:spcPct val="100000"/>
        </a:lnSpc>
        <a:spcBef>
          <a:spcPts val="400"/>
        </a:spcBef>
        <a:spcAft>
          <a:spcPts val="0"/>
        </a:spcAft>
        <a:buClr>
          <a:schemeClr val="accent1"/>
        </a:buClr>
        <a:buSzPct val="100000"/>
        <a:buFont typeface="Wingdings"/>
        <a:buChar char="▪"/>
        <a:tabLst/>
        <a:defRPr sz="2000" b="0" i="0" u="none" strike="noStrike" cap="none" spc="0" baseline="0">
          <a:ln>
            <a:noFill/>
          </a:ln>
          <a:solidFill>
            <a:srgbClr val="000000"/>
          </a:solidFill>
          <a:uFillTx/>
          <a:latin typeface="+mn-lt"/>
          <a:ea typeface="+mn-ea"/>
          <a:cs typeface="+mn-cs"/>
          <a:sym typeface="Arial"/>
        </a:defRPr>
      </a:lvl1pPr>
      <a:lvl2pPr marL="401990" marR="0" indent="-209903" algn="l" defTabSz="914400" rtl="0" latinLnBrk="0">
        <a:lnSpc>
          <a:spcPct val="100000"/>
        </a:lnSpc>
        <a:spcBef>
          <a:spcPts val="400"/>
        </a:spcBef>
        <a:spcAft>
          <a:spcPts val="0"/>
        </a:spcAft>
        <a:buClr>
          <a:schemeClr val="accent1"/>
        </a:buClr>
        <a:buSzPct val="100000"/>
        <a:buFont typeface="Wingdings"/>
        <a:buChar char="-"/>
        <a:tabLst/>
        <a:defRPr sz="2000" b="0" i="0" u="none" strike="noStrike" cap="none" spc="0" baseline="0">
          <a:ln>
            <a:noFill/>
          </a:ln>
          <a:solidFill>
            <a:srgbClr val="000000"/>
          </a:solidFill>
          <a:uFillTx/>
          <a:latin typeface="+mn-lt"/>
          <a:ea typeface="+mn-ea"/>
          <a:cs typeface="+mn-cs"/>
          <a:sym typeface="Arial"/>
        </a:defRPr>
      </a:lvl2pPr>
      <a:lvl3pPr marL="581907" marR="0" indent="-199320" algn="l" defTabSz="914400" rtl="0" latinLnBrk="0">
        <a:lnSpc>
          <a:spcPct val="100000"/>
        </a:lnSpc>
        <a:spcBef>
          <a:spcPts val="400"/>
        </a:spcBef>
        <a:spcAft>
          <a:spcPts val="0"/>
        </a:spcAft>
        <a:buClr>
          <a:schemeClr val="accent1"/>
        </a:buClr>
        <a:buSzPct val="100000"/>
        <a:buFont typeface="Wingdings"/>
        <a:buChar char="-"/>
        <a:tabLst/>
        <a:defRPr sz="2000" b="0" i="0" u="none" strike="noStrike" cap="none" spc="0" baseline="0">
          <a:ln>
            <a:noFill/>
          </a:ln>
          <a:solidFill>
            <a:srgbClr val="000000"/>
          </a:solidFill>
          <a:uFillTx/>
          <a:latin typeface="+mn-lt"/>
          <a:ea typeface="+mn-ea"/>
          <a:cs typeface="+mn-cs"/>
          <a:sym typeface="Arial"/>
        </a:defRPr>
      </a:lvl3pPr>
      <a:lvl4pPr marL="773465" marR="0" indent="-209903" algn="l" defTabSz="914400" rtl="0" latinLnBrk="0">
        <a:lnSpc>
          <a:spcPct val="100000"/>
        </a:lnSpc>
        <a:spcBef>
          <a:spcPts val="400"/>
        </a:spcBef>
        <a:spcAft>
          <a:spcPts val="0"/>
        </a:spcAft>
        <a:buClr>
          <a:schemeClr val="accent1"/>
        </a:buClr>
        <a:buSzPct val="100000"/>
        <a:buFont typeface="Wingdings"/>
        <a:buChar char="-"/>
        <a:tabLst/>
        <a:defRPr sz="2000" b="0" i="0" u="none" strike="noStrike" cap="none" spc="0" baseline="0">
          <a:ln>
            <a:noFill/>
          </a:ln>
          <a:solidFill>
            <a:srgbClr val="000000"/>
          </a:solidFill>
          <a:uFillTx/>
          <a:latin typeface="+mn-lt"/>
          <a:ea typeface="+mn-ea"/>
          <a:cs typeface="+mn-cs"/>
          <a:sym typeface="Arial"/>
        </a:defRPr>
      </a:lvl4pPr>
      <a:lvl5pPr marL="985132" marR="0" indent="-231070" algn="l" defTabSz="914400" rtl="0" latinLnBrk="0">
        <a:lnSpc>
          <a:spcPct val="100000"/>
        </a:lnSpc>
        <a:spcBef>
          <a:spcPts val="400"/>
        </a:spcBef>
        <a:spcAft>
          <a:spcPts val="0"/>
        </a:spcAft>
        <a:buClr>
          <a:schemeClr val="accent1"/>
        </a:buClr>
        <a:buSzPct val="100000"/>
        <a:buFont typeface="Wingdings"/>
        <a:buChar char="▪"/>
        <a:tabLst/>
        <a:defRPr sz="2000" b="0" i="0" u="none" strike="noStrike" cap="none" spc="0" baseline="0">
          <a:ln>
            <a:noFill/>
          </a:ln>
          <a:solidFill>
            <a:srgbClr val="000000"/>
          </a:solidFill>
          <a:uFillTx/>
          <a:latin typeface="+mn-lt"/>
          <a:ea typeface="+mn-ea"/>
          <a:cs typeface="+mn-cs"/>
          <a:sym typeface="Arial"/>
        </a:defRPr>
      </a:lvl5pPr>
      <a:lvl6pPr marL="1442332" marR="0" indent="-231070" algn="l" defTabSz="914400" rtl="0" latinLnBrk="0">
        <a:lnSpc>
          <a:spcPct val="100000"/>
        </a:lnSpc>
        <a:spcBef>
          <a:spcPts val="400"/>
        </a:spcBef>
        <a:spcAft>
          <a:spcPts val="0"/>
        </a:spcAft>
        <a:buClr>
          <a:schemeClr val="accent1"/>
        </a:buClr>
        <a:buSzPct val="100000"/>
        <a:buFont typeface="Wingdings"/>
        <a:buChar char="▪"/>
        <a:tabLst/>
        <a:defRPr sz="2000" b="0" i="0" u="none" strike="noStrike" cap="none" spc="0" baseline="0">
          <a:ln>
            <a:noFill/>
          </a:ln>
          <a:solidFill>
            <a:srgbClr val="000000"/>
          </a:solidFill>
          <a:uFillTx/>
          <a:latin typeface="+mn-lt"/>
          <a:ea typeface="+mn-ea"/>
          <a:cs typeface="+mn-cs"/>
          <a:sym typeface="Arial"/>
        </a:defRPr>
      </a:lvl6pPr>
      <a:lvl7pPr marL="1899532" marR="0" indent="-231070" algn="l" defTabSz="914400" rtl="0" latinLnBrk="0">
        <a:lnSpc>
          <a:spcPct val="100000"/>
        </a:lnSpc>
        <a:spcBef>
          <a:spcPts val="400"/>
        </a:spcBef>
        <a:spcAft>
          <a:spcPts val="0"/>
        </a:spcAft>
        <a:buClr>
          <a:schemeClr val="accent1"/>
        </a:buClr>
        <a:buSzPct val="100000"/>
        <a:buFont typeface="Wingdings"/>
        <a:buChar char="▪"/>
        <a:tabLst/>
        <a:defRPr sz="2000" b="0" i="0" u="none" strike="noStrike" cap="none" spc="0" baseline="0">
          <a:ln>
            <a:noFill/>
          </a:ln>
          <a:solidFill>
            <a:srgbClr val="000000"/>
          </a:solidFill>
          <a:uFillTx/>
          <a:latin typeface="+mn-lt"/>
          <a:ea typeface="+mn-ea"/>
          <a:cs typeface="+mn-cs"/>
          <a:sym typeface="Arial"/>
        </a:defRPr>
      </a:lvl7pPr>
      <a:lvl8pPr marL="2356732" marR="0" indent="-231070" algn="l" defTabSz="914400" rtl="0" latinLnBrk="0">
        <a:lnSpc>
          <a:spcPct val="100000"/>
        </a:lnSpc>
        <a:spcBef>
          <a:spcPts val="400"/>
        </a:spcBef>
        <a:spcAft>
          <a:spcPts val="0"/>
        </a:spcAft>
        <a:buClr>
          <a:schemeClr val="accent1"/>
        </a:buClr>
        <a:buSzPct val="100000"/>
        <a:buFont typeface="Wingdings"/>
        <a:buChar char="▪"/>
        <a:tabLst/>
        <a:defRPr sz="2000" b="0" i="0" u="none" strike="noStrike" cap="none" spc="0" baseline="0">
          <a:ln>
            <a:noFill/>
          </a:ln>
          <a:solidFill>
            <a:srgbClr val="000000"/>
          </a:solidFill>
          <a:uFillTx/>
          <a:latin typeface="+mn-lt"/>
          <a:ea typeface="+mn-ea"/>
          <a:cs typeface="+mn-cs"/>
          <a:sym typeface="Arial"/>
        </a:defRPr>
      </a:lvl8pPr>
      <a:lvl9pPr marL="2813932" marR="0" indent="-231070" algn="l" defTabSz="914400" rtl="0" latinLnBrk="0">
        <a:lnSpc>
          <a:spcPct val="100000"/>
        </a:lnSpc>
        <a:spcBef>
          <a:spcPts val="400"/>
        </a:spcBef>
        <a:spcAft>
          <a:spcPts val="0"/>
        </a:spcAft>
        <a:buClr>
          <a:schemeClr val="accent1"/>
        </a:buClr>
        <a:buSzPct val="100000"/>
        <a:buFont typeface="Wingdings"/>
        <a:buChar char="▪"/>
        <a:tabLst/>
        <a:defRPr sz="2000" b="0" i="0" u="none" strike="noStrike" cap="none" spc="0" baseline="0">
          <a:ln>
            <a:noFill/>
          </a:ln>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63.jpe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63.jpe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58.png"/><Relationship Id="rId4" Type="http://schemas.openxmlformats.org/officeDocument/2006/relationships/image" Target="../media/image73.jpeg"/></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58.png"/><Relationship Id="rId4" Type="http://schemas.openxmlformats.org/officeDocument/2006/relationships/image" Target="../media/image73.jpeg"/></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awmf.org/uploads/tx_szleitlinien/021-008l_S3__Gallensteine-Diagnostik-Therapie_2018-08.pdf"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descr="Rectangle 2"/>
          <p:cNvSpPr>
            <a:spLocks noGrp="1"/>
          </p:cNvSpPr>
          <p:nvPr>
            <p:ph type="title"/>
          </p:nvPr>
        </p:nvSpPr>
        <p:spPr>
          <a:xfrm>
            <a:off x="727075" y="1260475"/>
            <a:ext cx="6757988" cy="1143000"/>
          </a:xfrm>
          <a:prstGeom prst="rect">
            <a:avLst/>
          </a:prstGeom>
        </p:spPr>
        <p:txBody>
          <a:bodyPr>
            <a:normAutofit/>
          </a:bodyPr>
          <a:lstStyle/>
          <a:p>
            <a:r>
              <a:rPr lang="de-DE" dirty="0"/>
              <a:t>Analgesie im Rettungsdienst</a:t>
            </a:r>
            <a:br>
              <a:rPr lang="de-DE" dirty="0"/>
            </a:br>
            <a:r>
              <a:rPr lang="de-DE" sz="1800" i="1" dirty="0"/>
              <a:t>Grundlagen – Medikamente - Algorithmen</a:t>
            </a:r>
            <a:endParaRPr lang="de-DE" sz="2000" i="1" dirty="0"/>
          </a:p>
        </p:txBody>
      </p:sp>
      <p:sp>
        <p:nvSpPr>
          <p:cNvPr id="198" name="Shape 198" descr="Rectangle 3"/>
          <p:cNvSpPr>
            <a:spLocks noGrp="1"/>
          </p:cNvSpPr>
          <p:nvPr>
            <p:ph type="body" sz="quarter" idx="1"/>
          </p:nvPr>
        </p:nvSpPr>
        <p:spPr>
          <a:xfrm>
            <a:off x="727075" y="2571750"/>
            <a:ext cx="6764338" cy="773114"/>
          </a:xfrm>
          <a:prstGeom prst="rect">
            <a:avLst/>
          </a:prstGeom>
        </p:spPr>
        <p:txBody>
          <a:bodyPr lIns="45719" tIns="45719" rIns="45719" bIns="45719" anchor="t">
            <a:normAutofit/>
          </a:bodyPr>
          <a:lstStyle/>
          <a:p>
            <a:r>
              <a:rPr dirty="0"/>
              <a:t>© </a:t>
            </a:r>
            <a:r>
              <a:rPr lang="de-DE" dirty="0"/>
              <a:t>Anslinger (2021)</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a:xfrm>
            <a:off x="403224" y="230188"/>
            <a:ext cx="6165741" cy="600076"/>
          </a:xfrm>
        </p:spPr>
        <p:txBody>
          <a:bodyPr>
            <a:normAutofit/>
          </a:bodyPr>
          <a:lstStyle/>
          <a:p>
            <a:r>
              <a:rPr lang="de-DE" b="1" dirty="0"/>
              <a:t>Wirkorte Analgetika</a:t>
            </a:r>
            <a:endParaRPr lang="de-DE" b="0" dirty="0"/>
          </a:p>
        </p:txBody>
      </p:sp>
      <p:sp>
        <p:nvSpPr>
          <p:cNvPr id="22" name="Rechteck 21">
            <a:extLst>
              <a:ext uri="{FF2B5EF4-FFF2-40B4-BE49-F238E27FC236}">
                <a16:creationId xmlns:a16="http://schemas.microsoft.com/office/drawing/2014/main" id="{A9CCE70E-A556-4BE4-8926-FF88878DC3A8}"/>
              </a:ext>
            </a:extLst>
          </p:cNvPr>
          <p:cNvSpPr/>
          <p:nvPr/>
        </p:nvSpPr>
        <p:spPr>
          <a:xfrm>
            <a:off x="2236215" y="1944856"/>
            <a:ext cx="4608512" cy="457200"/>
          </a:xfrm>
          <a:prstGeom prst="rect">
            <a:avLst/>
          </a:prstGeom>
          <a:solidFill>
            <a:srgbClr val="99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Gehirn</a:t>
            </a:r>
          </a:p>
        </p:txBody>
      </p:sp>
      <p:sp>
        <p:nvSpPr>
          <p:cNvPr id="23" name="Rechteck 22">
            <a:extLst>
              <a:ext uri="{FF2B5EF4-FFF2-40B4-BE49-F238E27FC236}">
                <a16:creationId xmlns:a16="http://schemas.microsoft.com/office/drawing/2014/main" id="{581CB37A-F1A3-41CC-BF21-30C50E6DA294}"/>
              </a:ext>
            </a:extLst>
          </p:cNvPr>
          <p:cNvSpPr/>
          <p:nvPr/>
        </p:nvSpPr>
        <p:spPr>
          <a:xfrm>
            <a:off x="2236215" y="3817064"/>
            <a:ext cx="4608512" cy="457200"/>
          </a:xfrm>
          <a:prstGeom prst="rect">
            <a:avLst/>
          </a:prstGeom>
          <a:solidFill>
            <a:srgbClr val="99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Rückenmark</a:t>
            </a:r>
          </a:p>
        </p:txBody>
      </p:sp>
      <p:sp>
        <p:nvSpPr>
          <p:cNvPr id="24" name="Rechteck 23">
            <a:extLst>
              <a:ext uri="{FF2B5EF4-FFF2-40B4-BE49-F238E27FC236}">
                <a16:creationId xmlns:a16="http://schemas.microsoft.com/office/drawing/2014/main" id="{B306CEA2-68BD-4BCF-99F3-854D3AC8B3B9}"/>
              </a:ext>
            </a:extLst>
          </p:cNvPr>
          <p:cNvSpPr/>
          <p:nvPr/>
        </p:nvSpPr>
        <p:spPr>
          <a:xfrm>
            <a:off x="2236215" y="5701848"/>
            <a:ext cx="4608512" cy="457200"/>
          </a:xfrm>
          <a:prstGeom prst="rect">
            <a:avLst/>
          </a:prstGeom>
          <a:solidFill>
            <a:srgbClr val="99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err="1">
                <a:solidFill>
                  <a:schemeClr val="tx1"/>
                </a:solidFill>
              </a:rPr>
              <a:t>Nozizeptor</a:t>
            </a:r>
            <a:endParaRPr lang="de-DE" b="1" dirty="0">
              <a:solidFill>
                <a:schemeClr val="tx1"/>
              </a:solidFill>
            </a:endParaRPr>
          </a:p>
        </p:txBody>
      </p:sp>
      <p:cxnSp>
        <p:nvCxnSpPr>
          <p:cNvPr id="25" name="Gerade Verbindung mit Pfeil 24">
            <a:extLst>
              <a:ext uri="{FF2B5EF4-FFF2-40B4-BE49-F238E27FC236}">
                <a16:creationId xmlns:a16="http://schemas.microsoft.com/office/drawing/2014/main" id="{BD0E0C78-5D56-4C6A-B125-5DD82709C13F}"/>
              </a:ext>
            </a:extLst>
          </p:cNvPr>
          <p:cNvCxnSpPr>
            <a:stCxn id="24" idx="0"/>
            <a:endCxn id="23" idx="2"/>
          </p:cNvCxnSpPr>
          <p:nvPr/>
        </p:nvCxnSpPr>
        <p:spPr>
          <a:xfrm flipV="1">
            <a:off x="4540471" y="4274264"/>
            <a:ext cx="0" cy="142758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597C4F69-0849-477A-9AAF-C7A105395F54}"/>
              </a:ext>
            </a:extLst>
          </p:cNvPr>
          <p:cNvCxnSpPr/>
          <p:nvPr/>
        </p:nvCxnSpPr>
        <p:spPr>
          <a:xfrm flipV="1">
            <a:off x="4540471" y="2402056"/>
            <a:ext cx="0" cy="142758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hteck 26">
            <a:extLst>
              <a:ext uri="{FF2B5EF4-FFF2-40B4-BE49-F238E27FC236}">
                <a16:creationId xmlns:a16="http://schemas.microsoft.com/office/drawing/2014/main" id="{3219EC0A-0D42-46C2-8983-EA4EAABCFCC1}"/>
              </a:ext>
            </a:extLst>
          </p:cNvPr>
          <p:cNvSpPr/>
          <p:nvPr/>
        </p:nvSpPr>
        <p:spPr>
          <a:xfrm>
            <a:off x="414384" y="2935828"/>
            <a:ext cx="1152128" cy="36004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err="1"/>
              <a:t>Ketamin</a:t>
            </a:r>
            <a:endParaRPr lang="de-DE" b="1" dirty="0"/>
          </a:p>
        </p:txBody>
      </p:sp>
      <p:cxnSp>
        <p:nvCxnSpPr>
          <p:cNvPr id="28" name="Gewinkelte Verbindung 11">
            <a:extLst>
              <a:ext uri="{FF2B5EF4-FFF2-40B4-BE49-F238E27FC236}">
                <a16:creationId xmlns:a16="http://schemas.microsoft.com/office/drawing/2014/main" id="{15D8D05A-ACB4-48D1-B76B-1B7E5965C48C}"/>
              </a:ext>
            </a:extLst>
          </p:cNvPr>
          <p:cNvCxnSpPr>
            <a:stCxn id="27" idx="3"/>
            <a:endCxn id="22" idx="1"/>
          </p:cNvCxnSpPr>
          <p:nvPr/>
        </p:nvCxnSpPr>
        <p:spPr>
          <a:xfrm flipV="1">
            <a:off x="1566512" y="2173456"/>
            <a:ext cx="669703" cy="94239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Gewinkelte Verbindung 13">
            <a:extLst>
              <a:ext uri="{FF2B5EF4-FFF2-40B4-BE49-F238E27FC236}">
                <a16:creationId xmlns:a16="http://schemas.microsoft.com/office/drawing/2014/main" id="{7DB8C231-EAC4-459F-973F-0E22EDFCB3D0}"/>
              </a:ext>
            </a:extLst>
          </p:cNvPr>
          <p:cNvCxnSpPr>
            <a:stCxn id="27" idx="3"/>
            <a:endCxn id="23" idx="1"/>
          </p:cNvCxnSpPr>
          <p:nvPr/>
        </p:nvCxnSpPr>
        <p:spPr>
          <a:xfrm>
            <a:off x="1566512" y="3115848"/>
            <a:ext cx="669703" cy="929816"/>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Rechteck 29">
            <a:extLst>
              <a:ext uri="{FF2B5EF4-FFF2-40B4-BE49-F238E27FC236}">
                <a16:creationId xmlns:a16="http://schemas.microsoft.com/office/drawing/2014/main" id="{F8D44ED6-91BF-4332-BFFA-263E340508BE}"/>
              </a:ext>
            </a:extLst>
          </p:cNvPr>
          <p:cNvSpPr/>
          <p:nvPr/>
        </p:nvSpPr>
        <p:spPr>
          <a:xfrm>
            <a:off x="7661080" y="2935828"/>
            <a:ext cx="1152128" cy="36004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Opioide</a:t>
            </a:r>
          </a:p>
        </p:txBody>
      </p:sp>
      <p:cxnSp>
        <p:nvCxnSpPr>
          <p:cNvPr id="31" name="Gewinkelte Verbindung 15">
            <a:extLst>
              <a:ext uri="{FF2B5EF4-FFF2-40B4-BE49-F238E27FC236}">
                <a16:creationId xmlns:a16="http://schemas.microsoft.com/office/drawing/2014/main" id="{0415F197-0481-43A3-8D19-A1A28D1EAE7E}"/>
              </a:ext>
            </a:extLst>
          </p:cNvPr>
          <p:cNvCxnSpPr>
            <a:stCxn id="30" idx="1"/>
            <a:endCxn id="22" idx="3"/>
          </p:cNvCxnSpPr>
          <p:nvPr/>
        </p:nvCxnSpPr>
        <p:spPr>
          <a:xfrm rot="10800000">
            <a:off x="6844728" y="2173456"/>
            <a:ext cx="816353" cy="94239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Gewinkelte Verbindung 18">
            <a:extLst>
              <a:ext uri="{FF2B5EF4-FFF2-40B4-BE49-F238E27FC236}">
                <a16:creationId xmlns:a16="http://schemas.microsoft.com/office/drawing/2014/main" id="{59888525-0771-4363-A98C-00D286CE066C}"/>
              </a:ext>
            </a:extLst>
          </p:cNvPr>
          <p:cNvCxnSpPr>
            <a:stCxn id="30" idx="1"/>
            <a:endCxn id="23" idx="3"/>
          </p:cNvCxnSpPr>
          <p:nvPr/>
        </p:nvCxnSpPr>
        <p:spPr>
          <a:xfrm rot="10800000" flipV="1">
            <a:off x="6844728" y="3115848"/>
            <a:ext cx="816353" cy="929816"/>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Gewinkelte Verbindung 20">
            <a:extLst>
              <a:ext uri="{FF2B5EF4-FFF2-40B4-BE49-F238E27FC236}">
                <a16:creationId xmlns:a16="http://schemas.microsoft.com/office/drawing/2014/main" id="{2AAD0670-B78C-4FCB-AB07-E01EA6576E24}"/>
              </a:ext>
            </a:extLst>
          </p:cNvPr>
          <p:cNvCxnSpPr>
            <a:stCxn id="30" idx="1"/>
            <a:endCxn id="24" idx="3"/>
          </p:cNvCxnSpPr>
          <p:nvPr/>
        </p:nvCxnSpPr>
        <p:spPr>
          <a:xfrm rot="10800000" flipV="1">
            <a:off x="6844728" y="3115848"/>
            <a:ext cx="816353" cy="281460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hteck 33">
            <a:extLst>
              <a:ext uri="{FF2B5EF4-FFF2-40B4-BE49-F238E27FC236}">
                <a16:creationId xmlns:a16="http://schemas.microsoft.com/office/drawing/2014/main" id="{89A51E4B-F2BC-4308-8B6D-FFE382640EE2}"/>
              </a:ext>
            </a:extLst>
          </p:cNvPr>
          <p:cNvSpPr/>
          <p:nvPr/>
        </p:nvSpPr>
        <p:spPr>
          <a:xfrm>
            <a:off x="3958057" y="1087162"/>
            <a:ext cx="1152128" cy="36004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Narkose</a:t>
            </a:r>
          </a:p>
        </p:txBody>
      </p:sp>
      <p:cxnSp>
        <p:nvCxnSpPr>
          <p:cNvPr id="35" name="Gerade Verbindung mit Pfeil 34">
            <a:extLst>
              <a:ext uri="{FF2B5EF4-FFF2-40B4-BE49-F238E27FC236}">
                <a16:creationId xmlns:a16="http://schemas.microsoft.com/office/drawing/2014/main" id="{A930FB1F-74ED-4692-8084-51D0F5A93B3E}"/>
              </a:ext>
            </a:extLst>
          </p:cNvPr>
          <p:cNvCxnSpPr>
            <a:stCxn id="34" idx="2"/>
            <a:endCxn id="22" idx="0"/>
          </p:cNvCxnSpPr>
          <p:nvPr/>
        </p:nvCxnSpPr>
        <p:spPr>
          <a:xfrm>
            <a:off x="4534121" y="1447202"/>
            <a:ext cx="6350" cy="4976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Rechteck 35">
            <a:extLst>
              <a:ext uri="{FF2B5EF4-FFF2-40B4-BE49-F238E27FC236}">
                <a16:creationId xmlns:a16="http://schemas.microsoft.com/office/drawing/2014/main" id="{8FD54657-1816-4892-9BB6-CFCF6B451A60}"/>
              </a:ext>
            </a:extLst>
          </p:cNvPr>
          <p:cNvSpPr/>
          <p:nvPr/>
        </p:nvSpPr>
        <p:spPr>
          <a:xfrm>
            <a:off x="437177" y="5750429"/>
            <a:ext cx="1152128" cy="36004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NSAR</a:t>
            </a:r>
          </a:p>
        </p:txBody>
      </p:sp>
      <p:cxnSp>
        <p:nvCxnSpPr>
          <p:cNvPr id="37" name="Gerade Verbindung mit Pfeil 36">
            <a:extLst>
              <a:ext uri="{FF2B5EF4-FFF2-40B4-BE49-F238E27FC236}">
                <a16:creationId xmlns:a16="http://schemas.microsoft.com/office/drawing/2014/main" id="{50ABD301-6CB2-4D52-8D92-8018C475866C}"/>
              </a:ext>
            </a:extLst>
          </p:cNvPr>
          <p:cNvCxnSpPr>
            <a:stCxn id="36" idx="3"/>
            <a:endCxn id="24" idx="1"/>
          </p:cNvCxnSpPr>
          <p:nvPr/>
        </p:nvCxnSpPr>
        <p:spPr>
          <a:xfrm flipV="1">
            <a:off x="1589305" y="5930448"/>
            <a:ext cx="64691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hteck 37">
            <a:extLst>
              <a:ext uri="{FF2B5EF4-FFF2-40B4-BE49-F238E27FC236}">
                <a16:creationId xmlns:a16="http://schemas.microsoft.com/office/drawing/2014/main" id="{A2CC904A-73D1-4A8A-9E0D-B2A639D73072}"/>
              </a:ext>
            </a:extLst>
          </p:cNvPr>
          <p:cNvSpPr/>
          <p:nvPr/>
        </p:nvSpPr>
        <p:spPr>
          <a:xfrm>
            <a:off x="5260551" y="2935828"/>
            <a:ext cx="1296144" cy="36004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err="1"/>
              <a:t>Metamizol</a:t>
            </a:r>
            <a:endParaRPr lang="de-DE" b="1" dirty="0"/>
          </a:p>
        </p:txBody>
      </p:sp>
      <p:cxnSp>
        <p:nvCxnSpPr>
          <p:cNvPr id="39" name="Gerade Verbindung mit Pfeil 38">
            <a:extLst>
              <a:ext uri="{FF2B5EF4-FFF2-40B4-BE49-F238E27FC236}">
                <a16:creationId xmlns:a16="http://schemas.microsoft.com/office/drawing/2014/main" id="{BBEA2D4B-6FDE-4A61-98AC-1DD023C63FE5}"/>
              </a:ext>
            </a:extLst>
          </p:cNvPr>
          <p:cNvCxnSpPr>
            <a:stCxn id="38" idx="1"/>
          </p:cNvCxnSpPr>
          <p:nvPr/>
        </p:nvCxnSpPr>
        <p:spPr>
          <a:xfrm flipH="1">
            <a:off x="4540471" y="3115848"/>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DDAD1D3E-1A23-46DD-9730-B9A004AE643C}"/>
              </a:ext>
            </a:extLst>
          </p:cNvPr>
          <p:cNvCxnSpPr>
            <a:stCxn id="38" idx="0"/>
            <a:endCxn id="22" idx="2"/>
          </p:cNvCxnSpPr>
          <p:nvPr/>
        </p:nvCxnSpPr>
        <p:spPr>
          <a:xfrm flipH="1" flipV="1">
            <a:off x="4540471" y="2402056"/>
            <a:ext cx="1368152" cy="5337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id="{262E714D-04E0-4E5E-BB9D-D51915561B41}"/>
              </a:ext>
            </a:extLst>
          </p:cNvPr>
          <p:cNvSpPr txBox="1"/>
          <p:nvPr/>
        </p:nvSpPr>
        <p:spPr>
          <a:xfrm>
            <a:off x="4754477" y="2644652"/>
            <a:ext cx="292068" cy="369332"/>
          </a:xfrm>
          <a:prstGeom prst="rect">
            <a:avLst/>
          </a:prstGeom>
          <a:noFill/>
        </p:spPr>
        <p:txBody>
          <a:bodyPr wrap="none" rtlCol="0">
            <a:spAutoFit/>
          </a:bodyPr>
          <a:lstStyle/>
          <a:p>
            <a:r>
              <a:rPr lang="de-DE" dirty="0"/>
              <a:t>?</a:t>
            </a:r>
          </a:p>
        </p:txBody>
      </p:sp>
      <p:sp>
        <p:nvSpPr>
          <p:cNvPr id="42" name="Rechteck 41">
            <a:extLst>
              <a:ext uri="{FF2B5EF4-FFF2-40B4-BE49-F238E27FC236}">
                <a16:creationId xmlns:a16="http://schemas.microsoft.com/office/drawing/2014/main" id="{A24647E8-294D-477B-8FAA-9E66C9388001}"/>
              </a:ext>
            </a:extLst>
          </p:cNvPr>
          <p:cNvSpPr/>
          <p:nvPr/>
        </p:nvSpPr>
        <p:spPr>
          <a:xfrm>
            <a:off x="414384" y="1152768"/>
            <a:ext cx="1152128" cy="36004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PCM</a:t>
            </a:r>
          </a:p>
        </p:txBody>
      </p:sp>
      <p:cxnSp>
        <p:nvCxnSpPr>
          <p:cNvPr id="43" name="Gerade Verbindung mit Pfeil 42">
            <a:extLst>
              <a:ext uri="{FF2B5EF4-FFF2-40B4-BE49-F238E27FC236}">
                <a16:creationId xmlns:a16="http://schemas.microsoft.com/office/drawing/2014/main" id="{8B203E71-5C48-4614-93D3-EC7A7C52F645}"/>
              </a:ext>
            </a:extLst>
          </p:cNvPr>
          <p:cNvCxnSpPr>
            <a:stCxn id="42" idx="3"/>
            <a:endCxn id="22" idx="0"/>
          </p:cNvCxnSpPr>
          <p:nvPr/>
        </p:nvCxnSpPr>
        <p:spPr>
          <a:xfrm>
            <a:off x="1566512" y="1332788"/>
            <a:ext cx="2973959" cy="6120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Textfeld 43">
            <a:extLst>
              <a:ext uri="{FF2B5EF4-FFF2-40B4-BE49-F238E27FC236}">
                <a16:creationId xmlns:a16="http://schemas.microsoft.com/office/drawing/2014/main" id="{E0317E2B-19B9-4709-9124-C734A5553B8E}"/>
              </a:ext>
            </a:extLst>
          </p:cNvPr>
          <p:cNvSpPr txBox="1"/>
          <p:nvPr/>
        </p:nvSpPr>
        <p:spPr>
          <a:xfrm>
            <a:off x="2692974" y="1269490"/>
            <a:ext cx="292068" cy="369332"/>
          </a:xfrm>
          <a:prstGeom prst="rect">
            <a:avLst/>
          </a:prstGeom>
          <a:noFill/>
        </p:spPr>
        <p:txBody>
          <a:bodyPr wrap="none" rtlCol="0">
            <a:spAutoFit/>
          </a:bodyPr>
          <a:lstStyle/>
          <a:p>
            <a:r>
              <a:rPr lang="de-DE" dirty="0"/>
              <a:t>?</a:t>
            </a:r>
          </a:p>
        </p:txBody>
      </p:sp>
    </p:spTree>
    <p:extLst>
      <p:ext uri="{BB962C8B-B14F-4D97-AF65-F5344CB8AC3E}">
        <p14:creationId xmlns:p14="http://schemas.microsoft.com/office/powerpoint/2010/main" val="25024927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Themenfahrplan</a:t>
            </a:r>
          </a:p>
        </p:txBody>
      </p:sp>
      <p:sp>
        <p:nvSpPr>
          <p:cNvPr id="4" name="Bogen 3"/>
          <p:cNvSpPr/>
          <p:nvPr/>
        </p:nvSpPr>
        <p:spPr>
          <a:xfrm>
            <a:off x="0" y="1001486"/>
            <a:ext cx="2786742" cy="5312228"/>
          </a:xfrm>
          <a:prstGeom prst="arc">
            <a:avLst>
              <a:gd name="adj1" fmla="val 16186167"/>
              <a:gd name="adj2" fmla="val 5184630"/>
            </a:avLst>
          </a:prstGeom>
          <a:noFill/>
          <a:ln w="57150"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5" name="Ellipse 4"/>
          <p:cNvSpPr/>
          <p:nvPr/>
        </p:nvSpPr>
        <p:spPr>
          <a:xfrm>
            <a:off x="2087563" y="1551214"/>
            <a:ext cx="576943" cy="555171"/>
          </a:xfrm>
          <a:prstGeom prst="ellipse">
            <a:avLst/>
          </a:prstGeom>
          <a:solidFill>
            <a:srgbClr val="33CC33"/>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7" name="Textfeld 6"/>
          <p:cNvSpPr txBox="1"/>
          <p:nvPr/>
        </p:nvSpPr>
        <p:spPr>
          <a:xfrm>
            <a:off x="2906486" y="1600590"/>
            <a:ext cx="484363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Grundlagen Schmerzentstehung</a:t>
            </a:r>
          </a:p>
        </p:txBody>
      </p:sp>
      <p:sp>
        <p:nvSpPr>
          <p:cNvPr id="8" name="Ellipse 7"/>
          <p:cNvSpPr/>
          <p:nvPr/>
        </p:nvSpPr>
        <p:spPr>
          <a:xfrm>
            <a:off x="2498270" y="3380014"/>
            <a:ext cx="576943" cy="555171"/>
          </a:xfrm>
          <a:prstGeom prst="ellipse">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9" name="Textfeld 8"/>
          <p:cNvSpPr txBox="1"/>
          <p:nvPr/>
        </p:nvSpPr>
        <p:spPr>
          <a:xfrm>
            <a:off x="3303753" y="3426767"/>
            <a:ext cx="464165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de-DE" sz="2400" b="1" dirty="0"/>
              <a:t>Nichtsteroidale Antirheumatika</a:t>
            </a:r>
            <a:endParaRPr kumimoji="0" lang="de-DE" sz="2400" b="1" i="0" u="none" strike="noStrike" cap="none" spc="0" normalizeH="0" baseline="0" dirty="0">
              <a:ln>
                <a:noFill/>
              </a:ln>
              <a:solidFill>
                <a:srgbClr val="000000"/>
              </a:solidFill>
              <a:effectLst/>
              <a:uFillTx/>
              <a:latin typeface="+mn-lt"/>
              <a:ea typeface="+mn-ea"/>
              <a:cs typeface="+mn-cs"/>
              <a:sym typeface="Arial"/>
            </a:endParaRPr>
          </a:p>
        </p:txBody>
      </p:sp>
      <p:sp>
        <p:nvSpPr>
          <p:cNvPr id="10" name="Ellipse 9"/>
          <p:cNvSpPr/>
          <p:nvPr/>
        </p:nvSpPr>
        <p:spPr>
          <a:xfrm>
            <a:off x="2087563" y="5208814"/>
            <a:ext cx="576943" cy="555171"/>
          </a:xfrm>
          <a:prstGeom prst="ellipse">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11" name="Textfeld 10"/>
          <p:cNvSpPr txBox="1"/>
          <p:nvPr/>
        </p:nvSpPr>
        <p:spPr>
          <a:xfrm>
            <a:off x="3075213" y="4381408"/>
            <a:ext cx="558261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Nichtsaure,</a:t>
            </a:r>
            <a:r>
              <a:rPr kumimoji="0" lang="de-DE" sz="2400" b="1" i="0" u="none" strike="noStrike" cap="none" spc="0" normalizeH="0" dirty="0">
                <a:ln>
                  <a:noFill/>
                </a:ln>
                <a:solidFill>
                  <a:srgbClr val="000000"/>
                </a:solidFill>
                <a:effectLst/>
                <a:uFillTx/>
                <a:latin typeface="+mn-lt"/>
                <a:ea typeface="+mn-ea"/>
                <a:cs typeface="+mn-cs"/>
                <a:sym typeface="Arial"/>
              </a:rPr>
              <a:t> </a:t>
            </a:r>
            <a:r>
              <a:rPr kumimoji="0" lang="de-DE" sz="2400" b="1" i="0" u="none" strike="noStrike" cap="none" spc="0" normalizeH="0" dirty="0" err="1">
                <a:ln>
                  <a:noFill/>
                </a:ln>
                <a:solidFill>
                  <a:srgbClr val="000000"/>
                </a:solidFill>
                <a:effectLst/>
                <a:uFillTx/>
                <a:latin typeface="+mn-lt"/>
                <a:ea typeface="+mn-ea"/>
                <a:cs typeface="+mn-cs"/>
                <a:sym typeface="Arial"/>
              </a:rPr>
              <a:t>antipyretische</a:t>
            </a:r>
            <a:r>
              <a:rPr kumimoji="0" lang="de-DE" sz="2400" b="1" i="0" u="none" strike="noStrike" cap="none" spc="0" normalizeH="0" dirty="0">
                <a:ln>
                  <a:noFill/>
                </a:ln>
                <a:solidFill>
                  <a:srgbClr val="000000"/>
                </a:solidFill>
                <a:effectLst/>
                <a:uFillTx/>
                <a:latin typeface="+mn-lt"/>
                <a:ea typeface="+mn-ea"/>
                <a:cs typeface="+mn-cs"/>
                <a:sym typeface="Arial"/>
              </a:rPr>
              <a:t> Analgetika</a:t>
            </a:r>
            <a:endParaRPr kumimoji="0" lang="de-DE" sz="2400" b="1" i="0" u="none" strike="noStrike" cap="none" spc="0" normalizeH="0" baseline="0" dirty="0">
              <a:ln>
                <a:noFill/>
              </a:ln>
              <a:solidFill>
                <a:srgbClr val="000000"/>
              </a:solidFill>
              <a:effectLst/>
              <a:uFillTx/>
              <a:latin typeface="+mn-lt"/>
              <a:ea typeface="+mn-ea"/>
              <a:cs typeface="+mn-cs"/>
              <a:sym typeface="Arial"/>
            </a:endParaRPr>
          </a:p>
        </p:txBody>
      </p:sp>
      <p:sp>
        <p:nvSpPr>
          <p:cNvPr id="12" name="Ellipse 11"/>
          <p:cNvSpPr/>
          <p:nvPr/>
        </p:nvSpPr>
        <p:spPr>
          <a:xfrm>
            <a:off x="2427317" y="2433079"/>
            <a:ext cx="576943" cy="555171"/>
          </a:xfrm>
          <a:prstGeom prst="ellipse">
            <a:avLst/>
          </a:prstGeom>
          <a:solidFill>
            <a:srgbClr val="FFFF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13" name="Textfeld 12"/>
          <p:cNvSpPr txBox="1"/>
          <p:nvPr/>
        </p:nvSpPr>
        <p:spPr>
          <a:xfrm>
            <a:off x="3211286" y="2467662"/>
            <a:ext cx="287674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Opioide Analgetika</a:t>
            </a:r>
          </a:p>
        </p:txBody>
      </p:sp>
      <p:sp>
        <p:nvSpPr>
          <p:cNvPr id="14" name="Ellipse 13"/>
          <p:cNvSpPr/>
          <p:nvPr/>
        </p:nvSpPr>
        <p:spPr>
          <a:xfrm>
            <a:off x="2399993" y="4292702"/>
            <a:ext cx="576943" cy="555171"/>
          </a:xfrm>
          <a:prstGeom prst="ellipse">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15" name="Textfeld 14"/>
          <p:cNvSpPr txBox="1"/>
          <p:nvPr/>
        </p:nvSpPr>
        <p:spPr>
          <a:xfrm>
            <a:off x="2786742" y="5302322"/>
            <a:ext cx="257217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Reine Analgetika</a:t>
            </a:r>
          </a:p>
        </p:txBody>
      </p:sp>
      <p:sp>
        <p:nvSpPr>
          <p:cNvPr id="16" name="Textfeld 15"/>
          <p:cNvSpPr txBox="1"/>
          <p:nvPr/>
        </p:nvSpPr>
        <p:spPr>
          <a:xfrm>
            <a:off x="3601799" y="2985124"/>
            <a:ext cx="452944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1" i="0" u="none" strike="noStrike" cap="none" spc="0" normalizeH="0" baseline="0" dirty="0">
                <a:ln>
                  <a:noFill/>
                </a:ln>
                <a:solidFill>
                  <a:srgbClr val="0070C0"/>
                </a:solidFill>
                <a:effectLst/>
                <a:uFillTx/>
                <a:latin typeface="+mn-lt"/>
                <a:ea typeface="+mn-ea"/>
                <a:cs typeface="+mn-cs"/>
                <a:sym typeface="Arial"/>
              </a:rPr>
              <a:t>Morphin, </a:t>
            </a:r>
            <a:r>
              <a:rPr kumimoji="0" lang="de-DE" sz="1800" b="1" i="0" u="none" strike="noStrike" cap="none" spc="0" normalizeH="0" baseline="0" dirty="0" err="1">
                <a:ln>
                  <a:noFill/>
                </a:ln>
                <a:solidFill>
                  <a:srgbClr val="0070C0"/>
                </a:solidFill>
                <a:effectLst/>
                <a:uFillTx/>
                <a:latin typeface="+mn-lt"/>
                <a:ea typeface="+mn-ea"/>
                <a:cs typeface="+mn-cs"/>
                <a:sym typeface="Arial"/>
              </a:rPr>
              <a:t>Fentanyl</a:t>
            </a:r>
            <a:r>
              <a:rPr kumimoji="0" lang="de-DE" sz="1800" b="1" i="0" u="none" strike="noStrike" cap="none" spc="0" normalizeH="0" baseline="0" dirty="0">
                <a:ln>
                  <a:noFill/>
                </a:ln>
                <a:solidFill>
                  <a:srgbClr val="0070C0"/>
                </a:solidFill>
                <a:effectLst/>
                <a:uFillTx/>
                <a:latin typeface="+mn-lt"/>
                <a:ea typeface="+mn-ea"/>
                <a:cs typeface="+mn-cs"/>
                <a:sym typeface="Arial"/>
              </a:rPr>
              <a:t>, </a:t>
            </a:r>
            <a:r>
              <a:rPr kumimoji="0" lang="de-DE" sz="1800" b="1" i="0" u="none" strike="noStrike" cap="none" spc="0" normalizeH="0" baseline="0" dirty="0" err="1">
                <a:ln>
                  <a:noFill/>
                </a:ln>
                <a:solidFill>
                  <a:srgbClr val="0070C0"/>
                </a:solidFill>
                <a:effectLst/>
                <a:uFillTx/>
                <a:latin typeface="+mn-lt"/>
                <a:ea typeface="+mn-ea"/>
                <a:cs typeface="+mn-cs"/>
                <a:sym typeface="Arial"/>
              </a:rPr>
              <a:t>Nalbuphin</a:t>
            </a:r>
            <a:r>
              <a:rPr kumimoji="0" lang="de-DE" sz="1800" b="1" i="0" u="none" strike="noStrike" cap="none" spc="0" normalizeH="0" baseline="0" dirty="0">
                <a:ln>
                  <a:noFill/>
                </a:ln>
                <a:solidFill>
                  <a:srgbClr val="0070C0"/>
                </a:solidFill>
                <a:effectLst/>
                <a:uFillTx/>
                <a:latin typeface="+mn-lt"/>
                <a:ea typeface="+mn-ea"/>
                <a:cs typeface="+mn-cs"/>
                <a:sym typeface="Arial"/>
              </a:rPr>
              <a:t>,</a:t>
            </a:r>
            <a:r>
              <a:rPr lang="de-DE" b="1" dirty="0">
                <a:solidFill>
                  <a:srgbClr val="0070C0"/>
                </a:solidFill>
              </a:rPr>
              <a:t> </a:t>
            </a:r>
            <a:r>
              <a:rPr kumimoji="0" lang="de-DE" sz="1800" b="1" i="1" u="none" strike="noStrike" cap="none" spc="0" normalizeH="0" baseline="0" dirty="0">
                <a:ln>
                  <a:noFill/>
                </a:ln>
                <a:solidFill>
                  <a:srgbClr val="0070C0"/>
                </a:solidFill>
                <a:effectLst/>
                <a:uFillTx/>
                <a:latin typeface="+mn-lt"/>
                <a:ea typeface="+mn-ea"/>
                <a:cs typeface="+mn-cs"/>
                <a:sym typeface="Arial"/>
              </a:rPr>
              <a:t>(Naloxon)</a:t>
            </a:r>
          </a:p>
        </p:txBody>
      </p:sp>
    </p:spTree>
    <p:extLst>
      <p:ext uri="{BB962C8B-B14F-4D97-AF65-F5344CB8AC3E}">
        <p14:creationId xmlns:p14="http://schemas.microsoft.com/office/powerpoint/2010/main" val="119874188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Analgetika</a:t>
            </a:r>
          </a:p>
        </p:txBody>
      </p:sp>
      <p:sp>
        <p:nvSpPr>
          <p:cNvPr id="20" name="Rechteck 19">
            <a:extLst>
              <a:ext uri="{FF2B5EF4-FFF2-40B4-BE49-F238E27FC236}">
                <a16:creationId xmlns:a16="http://schemas.microsoft.com/office/drawing/2014/main" id="{F052F35B-D409-4160-9D23-E03A633AF39C}"/>
              </a:ext>
            </a:extLst>
          </p:cNvPr>
          <p:cNvSpPr/>
          <p:nvPr/>
        </p:nvSpPr>
        <p:spPr>
          <a:xfrm>
            <a:off x="266700" y="1427117"/>
            <a:ext cx="8610600" cy="769439"/>
          </a:xfrm>
          <a:prstGeom prst="rect">
            <a:avLst/>
          </a:prstGeom>
          <a:solidFill>
            <a:srgbClr val="FFFFC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4400" dirty="0">
                <a:solidFill>
                  <a:srgbClr val="FF0000"/>
                </a:solidFill>
              </a:rPr>
              <a:t>Opioide</a:t>
            </a:r>
            <a:endParaRPr kumimoji="0" lang="de-DE" sz="4400" b="0" i="0" u="none" strike="noStrike" cap="none" spc="0" normalizeH="0" baseline="0" dirty="0">
              <a:ln>
                <a:noFill/>
              </a:ln>
              <a:solidFill>
                <a:srgbClr val="FF0000"/>
              </a:solidFill>
              <a:effectLst/>
              <a:uFillTx/>
              <a:latin typeface="+mn-lt"/>
              <a:ea typeface="+mn-ea"/>
              <a:cs typeface="+mn-cs"/>
              <a:sym typeface="Arial"/>
            </a:endParaRPr>
          </a:p>
        </p:txBody>
      </p:sp>
      <p:pic>
        <p:nvPicPr>
          <p:cNvPr id="26627" name="Picture 3" descr="\\rz.itc.local\Profiles\TSHome$\lra066-21.RZ\DesktopV2\Bilder Analgesie\20210823_09373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30" t="11746" r="19285" b="12380"/>
          <a:stretch/>
        </p:blipFill>
        <p:spPr bwMode="auto">
          <a:xfrm>
            <a:off x="2936649" y="2449286"/>
            <a:ext cx="3620909" cy="35596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1EAC7DAF-399C-4114-A967-27DD4B775124}"/>
              </a:ext>
            </a:extLst>
          </p:cNvPr>
          <p:cNvSpPr txBox="1"/>
          <p:nvPr/>
        </p:nvSpPr>
        <p:spPr>
          <a:xfrm>
            <a:off x="6690731" y="5639583"/>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2</a:t>
            </a:r>
          </a:p>
        </p:txBody>
      </p:sp>
    </p:spTree>
    <p:extLst>
      <p:ext uri="{BB962C8B-B14F-4D97-AF65-F5344CB8AC3E}">
        <p14:creationId xmlns:p14="http://schemas.microsoft.com/office/powerpoint/2010/main" val="212590686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Opioid - Analgetika</a:t>
            </a:r>
          </a:p>
        </p:txBody>
      </p:sp>
      <p:pic>
        <p:nvPicPr>
          <p:cNvPr id="4" name="Grafik 3">
            <a:extLst>
              <a:ext uri="{FF2B5EF4-FFF2-40B4-BE49-F238E27FC236}">
                <a16:creationId xmlns:a16="http://schemas.microsoft.com/office/drawing/2014/main" id="{11400654-2816-4F4C-ABE7-559A6C01A1F2}"/>
              </a:ext>
            </a:extLst>
          </p:cNvPr>
          <p:cNvPicPr>
            <a:picLocks noChangeAspect="1"/>
          </p:cNvPicPr>
          <p:nvPr/>
        </p:nvPicPr>
        <p:blipFill>
          <a:blip r:embed="rId3"/>
          <a:stretch>
            <a:fillRect/>
          </a:stretch>
        </p:blipFill>
        <p:spPr>
          <a:xfrm>
            <a:off x="426725" y="3999424"/>
            <a:ext cx="2888493" cy="20056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hteck 6">
            <a:extLst>
              <a:ext uri="{FF2B5EF4-FFF2-40B4-BE49-F238E27FC236}">
                <a16:creationId xmlns:a16="http://schemas.microsoft.com/office/drawing/2014/main" id="{816D42D6-710D-4DD3-A722-22CAB6AE4305}"/>
              </a:ext>
            </a:extLst>
          </p:cNvPr>
          <p:cNvSpPr/>
          <p:nvPr/>
        </p:nvSpPr>
        <p:spPr>
          <a:xfrm>
            <a:off x="426725" y="1340768"/>
            <a:ext cx="8033708" cy="4572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Opioide</a:t>
            </a:r>
          </a:p>
        </p:txBody>
      </p:sp>
      <p:sp>
        <p:nvSpPr>
          <p:cNvPr id="8" name="Rechteck 7">
            <a:extLst>
              <a:ext uri="{FF2B5EF4-FFF2-40B4-BE49-F238E27FC236}">
                <a16:creationId xmlns:a16="http://schemas.microsoft.com/office/drawing/2014/main" id="{03CA2FC7-05AB-4973-B160-824B3EFC6868}"/>
              </a:ext>
            </a:extLst>
          </p:cNvPr>
          <p:cNvSpPr/>
          <p:nvPr/>
        </p:nvSpPr>
        <p:spPr>
          <a:xfrm>
            <a:off x="436375" y="2051556"/>
            <a:ext cx="2839481" cy="585356"/>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Opiate</a:t>
            </a:r>
            <a:r>
              <a:rPr lang="de-DE" dirty="0">
                <a:solidFill>
                  <a:schemeClr val="tx1"/>
                </a:solidFill>
              </a:rPr>
              <a:t> </a:t>
            </a:r>
          </a:p>
          <a:p>
            <a:pPr algn="ctr"/>
            <a:r>
              <a:rPr lang="de-DE" sz="1400" i="1" dirty="0">
                <a:solidFill>
                  <a:schemeClr val="tx1"/>
                </a:solidFill>
              </a:rPr>
              <a:t>(natürlich vorkommend)</a:t>
            </a:r>
          </a:p>
        </p:txBody>
      </p:sp>
      <p:sp>
        <p:nvSpPr>
          <p:cNvPr id="9" name="Rechteck 8">
            <a:extLst>
              <a:ext uri="{FF2B5EF4-FFF2-40B4-BE49-F238E27FC236}">
                <a16:creationId xmlns:a16="http://schemas.microsoft.com/office/drawing/2014/main" id="{BA8C8622-5130-484F-A3E3-F4534CA72506}"/>
              </a:ext>
            </a:extLst>
          </p:cNvPr>
          <p:cNvSpPr/>
          <p:nvPr/>
        </p:nvSpPr>
        <p:spPr>
          <a:xfrm>
            <a:off x="4192173" y="2057641"/>
            <a:ext cx="4268260" cy="585356"/>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Synthetisch hergestellte Substanzen</a:t>
            </a:r>
          </a:p>
          <a:p>
            <a:pPr algn="ctr"/>
            <a:r>
              <a:rPr lang="de-DE" sz="1400" i="1" dirty="0">
                <a:solidFill>
                  <a:schemeClr val="tx1"/>
                </a:solidFill>
              </a:rPr>
              <a:t>(morphinartige Wirkung)</a:t>
            </a:r>
          </a:p>
        </p:txBody>
      </p:sp>
      <p:sp>
        <p:nvSpPr>
          <p:cNvPr id="5" name="Textfeld 4">
            <a:extLst>
              <a:ext uri="{FF2B5EF4-FFF2-40B4-BE49-F238E27FC236}">
                <a16:creationId xmlns:a16="http://schemas.microsoft.com/office/drawing/2014/main" id="{6AE9D7D5-2825-4E41-9A88-FE5FEB4748E4}"/>
              </a:ext>
            </a:extLst>
          </p:cNvPr>
          <p:cNvSpPr txBox="1"/>
          <p:nvPr/>
        </p:nvSpPr>
        <p:spPr>
          <a:xfrm>
            <a:off x="509214" y="2783187"/>
            <a:ext cx="1214433"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de-DE" sz="1800" b="0" i="0" u="none" strike="noStrike" cap="none" spc="0" normalizeH="0" baseline="0" dirty="0">
                <a:ln>
                  <a:noFill/>
                </a:ln>
                <a:solidFill>
                  <a:srgbClr val="000000"/>
                </a:solidFill>
                <a:effectLst/>
                <a:uFillTx/>
                <a:latin typeface="+mn-lt"/>
                <a:ea typeface="+mn-ea"/>
                <a:cs typeface="+mn-cs"/>
                <a:sym typeface="Arial"/>
              </a:rPr>
              <a:t>Morphin</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dirty="0"/>
              <a:t>Codein</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de-DE" sz="1800" b="0" i="0" u="none" strike="noStrike" cap="none" spc="0" normalizeH="0" baseline="0" dirty="0">
                <a:ln>
                  <a:noFill/>
                </a:ln>
                <a:solidFill>
                  <a:srgbClr val="000000"/>
                </a:solidFill>
                <a:effectLst/>
                <a:uFillTx/>
                <a:latin typeface="+mn-lt"/>
                <a:ea typeface="+mn-ea"/>
                <a:cs typeface="+mn-cs"/>
                <a:sym typeface="Arial"/>
              </a:rPr>
              <a:t>…</a:t>
            </a:r>
          </a:p>
        </p:txBody>
      </p:sp>
      <p:sp>
        <p:nvSpPr>
          <p:cNvPr id="11" name="Textfeld 10">
            <a:extLst>
              <a:ext uri="{FF2B5EF4-FFF2-40B4-BE49-F238E27FC236}">
                <a16:creationId xmlns:a16="http://schemas.microsoft.com/office/drawing/2014/main" id="{9F9B9C9B-A6BB-4DB9-817C-959935908756}"/>
              </a:ext>
            </a:extLst>
          </p:cNvPr>
          <p:cNvSpPr txBox="1"/>
          <p:nvPr/>
        </p:nvSpPr>
        <p:spPr>
          <a:xfrm>
            <a:off x="4220308" y="2783187"/>
            <a:ext cx="1727394"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de-DE" sz="1800" b="0" i="0" u="none" strike="noStrike" cap="none" spc="0" normalizeH="0" baseline="0" dirty="0" err="1">
                <a:ln>
                  <a:noFill/>
                </a:ln>
                <a:solidFill>
                  <a:srgbClr val="000000"/>
                </a:solidFill>
                <a:effectLst/>
                <a:uFillTx/>
                <a:latin typeface="+mn-lt"/>
                <a:ea typeface="+mn-ea"/>
                <a:cs typeface="+mn-cs"/>
                <a:sym typeface="Arial"/>
              </a:rPr>
              <a:t>Fentanyl</a:t>
            </a:r>
            <a:endParaRPr kumimoji="0" lang="de-DE" sz="1800" b="0" i="0" u="none" strike="noStrike" cap="none" spc="0" normalizeH="0" baseline="0" dirty="0">
              <a:ln>
                <a:noFill/>
              </a:ln>
              <a:solidFill>
                <a:srgbClr val="000000"/>
              </a:solidFill>
              <a:effectLst/>
              <a:uFillTx/>
              <a:latin typeface="+mn-lt"/>
              <a:ea typeface="+mn-ea"/>
              <a:cs typeface="+mn-cs"/>
              <a:sym typeface="Arial"/>
            </a:endParaRP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dirty="0" err="1"/>
              <a:t>Sufentanyl</a:t>
            </a:r>
            <a:endParaRPr lang="de-DE" dirty="0"/>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dirty="0" err="1"/>
              <a:t>Remifentanyl</a:t>
            </a:r>
            <a:endParaRPr lang="de-DE" dirty="0"/>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dirty="0" err="1"/>
              <a:t>Piritramid</a:t>
            </a:r>
            <a:endParaRPr lang="de-DE" dirty="0"/>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de-DE" sz="1800" b="0" i="0" u="none" strike="noStrike" cap="none" spc="0" normalizeH="0" baseline="0" dirty="0">
                <a:ln>
                  <a:noFill/>
                </a:ln>
                <a:solidFill>
                  <a:srgbClr val="000000"/>
                </a:solidFill>
                <a:effectLst/>
                <a:uFillTx/>
                <a:latin typeface="+mn-lt"/>
                <a:ea typeface="+mn-ea"/>
                <a:cs typeface="+mn-cs"/>
                <a:sym typeface="Arial"/>
              </a:rPr>
              <a:t>…</a:t>
            </a:r>
          </a:p>
        </p:txBody>
      </p:sp>
      <p:sp>
        <p:nvSpPr>
          <p:cNvPr id="6" name="Rechteck: abgerundete Ecken 5">
            <a:extLst>
              <a:ext uri="{FF2B5EF4-FFF2-40B4-BE49-F238E27FC236}">
                <a16:creationId xmlns:a16="http://schemas.microsoft.com/office/drawing/2014/main" id="{25C1072E-4373-426E-9E40-9A93F0F2D37E}"/>
              </a:ext>
            </a:extLst>
          </p:cNvPr>
          <p:cNvSpPr/>
          <p:nvPr/>
        </p:nvSpPr>
        <p:spPr>
          <a:xfrm>
            <a:off x="3849139" y="4339070"/>
            <a:ext cx="4954328" cy="1476769"/>
          </a:xfrm>
          <a:prstGeom prst="roundRect">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10" name="Textfeld 9">
            <a:extLst>
              <a:ext uri="{FF2B5EF4-FFF2-40B4-BE49-F238E27FC236}">
                <a16:creationId xmlns:a16="http://schemas.microsoft.com/office/drawing/2014/main" id="{E9E6C725-C6A8-4195-B577-E5A7B1CA577C}"/>
              </a:ext>
            </a:extLst>
          </p:cNvPr>
          <p:cNvSpPr txBox="1"/>
          <p:nvPr/>
        </p:nvSpPr>
        <p:spPr>
          <a:xfrm>
            <a:off x="3959835" y="4702316"/>
            <a:ext cx="4843632"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kumimoji="0" lang="de-DE" sz="1800" i="0" u="none" strike="noStrike" cap="none" spc="0" normalizeH="0" baseline="0" dirty="0">
                <a:ln>
                  <a:noFill/>
                </a:ln>
                <a:solidFill>
                  <a:srgbClr val="000000"/>
                </a:solidFill>
                <a:effectLst/>
                <a:uFillTx/>
                <a:latin typeface="+mn-lt"/>
                <a:ea typeface="+mn-ea"/>
                <a:cs typeface="+mn-cs"/>
                <a:sym typeface="Arial"/>
              </a:rPr>
              <a:t>Reine </a:t>
            </a:r>
            <a:r>
              <a:rPr kumimoji="0" lang="de-DE" sz="1800" i="0" u="none" strike="noStrike" cap="none" spc="0" normalizeH="0" baseline="0" dirty="0" err="1">
                <a:ln>
                  <a:noFill/>
                </a:ln>
                <a:solidFill>
                  <a:srgbClr val="000000"/>
                </a:solidFill>
                <a:effectLst/>
                <a:uFillTx/>
                <a:latin typeface="+mn-lt"/>
                <a:ea typeface="+mn-ea"/>
                <a:cs typeface="+mn-cs"/>
                <a:sym typeface="Arial"/>
              </a:rPr>
              <a:t>Rezeptoragonisten</a:t>
            </a:r>
            <a:endParaRPr kumimoji="0" lang="de-DE" sz="1800" i="0" u="none" strike="noStrike" cap="none" spc="0" normalizeH="0" baseline="0" dirty="0">
              <a:ln>
                <a:noFill/>
              </a:ln>
              <a:solidFill>
                <a:srgbClr val="000000"/>
              </a:solidFill>
              <a:effectLst/>
              <a:uFillTx/>
              <a:latin typeface="+mn-lt"/>
              <a:ea typeface="+mn-ea"/>
              <a:cs typeface="+mn-cs"/>
              <a:sym typeface="Arial"/>
            </a:endParaRP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lang="de-DE" dirty="0"/>
              <a:t>Gemischt wirkende Antagonisten/Agonisten</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kumimoji="0" lang="de-DE" sz="1800" i="0" u="none" strike="noStrike" cap="none" spc="0" normalizeH="0" baseline="0" dirty="0">
                <a:ln>
                  <a:noFill/>
                </a:ln>
                <a:solidFill>
                  <a:srgbClr val="000000"/>
                </a:solidFill>
                <a:effectLst/>
                <a:uFillTx/>
                <a:latin typeface="+mn-lt"/>
                <a:ea typeface="+mn-ea"/>
                <a:cs typeface="+mn-cs"/>
                <a:sym typeface="Arial"/>
              </a:rPr>
              <a:t>Reine Antagonisten</a:t>
            </a:r>
          </a:p>
        </p:txBody>
      </p:sp>
      <p:sp>
        <p:nvSpPr>
          <p:cNvPr id="12" name="Textfeld 11">
            <a:extLst>
              <a:ext uri="{FF2B5EF4-FFF2-40B4-BE49-F238E27FC236}">
                <a16:creationId xmlns:a16="http://schemas.microsoft.com/office/drawing/2014/main" id="{BEE1EFEC-B359-43A2-B5C9-AB6CAFA5E1C6}"/>
              </a:ext>
            </a:extLst>
          </p:cNvPr>
          <p:cNvSpPr txBox="1"/>
          <p:nvPr/>
        </p:nvSpPr>
        <p:spPr>
          <a:xfrm>
            <a:off x="4540326" y="4339070"/>
            <a:ext cx="374717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1" i="0" u="none" strike="noStrike" cap="none" spc="0" normalizeH="0" baseline="0" dirty="0">
                <a:ln>
                  <a:noFill/>
                </a:ln>
                <a:solidFill>
                  <a:srgbClr val="C00000"/>
                </a:solidFill>
                <a:effectLst/>
                <a:uFillTx/>
                <a:latin typeface="+mn-lt"/>
                <a:ea typeface="+mn-ea"/>
                <a:cs typeface="+mn-cs"/>
                <a:sym typeface="Arial"/>
              </a:rPr>
              <a:t>Einteilung nach Rezeptorwirkung</a:t>
            </a:r>
          </a:p>
        </p:txBody>
      </p:sp>
      <p:sp>
        <p:nvSpPr>
          <p:cNvPr id="3" name="Textfeld 2">
            <a:extLst>
              <a:ext uri="{FF2B5EF4-FFF2-40B4-BE49-F238E27FC236}">
                <a16:creationId xmlns:a16="http://schemas.microsoft.com/office/drawing/2014/main" id="{64D5A0D0-6529-477A-95A1-92F4AAB26B0B}"/>
              </a:ext>
            </a:extLst>
          </p:cNvPr>
          <p:cNvSpPr txBox="1"/>
          <p:nvPr/>
        </p:nvSpPr>
        <p:spPr>
          <a:xfrm>
            <a:off x="357250" y="6005033"/>
            <a:ext cx="685442"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600" b="0" i="0" u="none" strike="noStrike" cap="none" spc="0" normalizeH="0" baseline="0" dirty="0">
                <a:ln>
                  <a:noFill/>
                </a:ln>
                <a:solidFill>
                  <a:srgbClr val="000000"/>
                </a:solidFill>
                <a:effectLst/>
                <a:uFillTx/>
                <a:latin typeface="+mn-lt"/>
                <a:ea typeface="+mn-ea"/>
                <a:cs typeface="+mn-cs"/>
                <a:sym typeface="Arial"/>
              </a:rPr>
              <a:t>Abb. 3</a:t>
            </a:r>
          </a:p>
        </p:txBody>
      </p:sp>
    </p:spTree>
    <p:extLst>
      <p:ext uri="{BB962C8B-B14F-4D97-AF65-F5344CB8AC3E}">
        <p14:creationId xmlns:p14="http://schemas.microsoft.com/office/powerpoint/2010/main" val="394347227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Opioidrezeptoren</a:t>
            </a:r>
          </a:p>
        </p:txBody>
      </p:sp>
      <p:graphicFrame>
        <p:nvGraphicFramePr>
          <p:cNvPr id="3" name="Tabelle 2">
            <a:extLst>
              <a:ext uri="{FF2B5EF4-FFF2-40B4-BE49-F238E27FC236}">
                <a16:creationId xmlns:a16="http://schemas.microsoft.com/office/drawing/2014/main" id="{D732CA22-51E3-438C-9732-F507BA27E177}"/>
              </a:ext>
            </a:extLst>
          </p:cNvPr>
          <p:cNvGraphicFramePr>
            <a:graphicFrameLocks noGrp="1"/>
          </p:cNvGraphicFramePr>
          <p:nvPr>
            <p:extLst>
              <p:ext uri="{D42A27DB-BD31-4B8C-83A1-F6EECF244321}">
                <p14:modId xmlns:p14="http://schemas.microsoft.com/office/powerpoint/2010/main" val="1879099295"/>
              </p:ext>
            </p:extLst>
          </p:nvPr>
        </p:nvGraphicFramePr>
        <p:xfrm>
          <a:off x="131298" y="1368865"/>
          <a:ext cx="5101884" cy="4394200"/>
        </p:xfrm>
        <a:graphic>
          <a:graphicData uri="http://schemas.openxmlformats.org/drawingml/2006/table">
            <a:tbl>
              <a:tblPr firstRow="1" bandRow="1">
                <a:tableStyleId>{5C22544A-7EE6-4342-B048-85BDC9FD1C3A}</a:tableStyleId>
              </a:tblPr>
              <a:tblGrid>
                <a:gridCol w="1092591">
                  <a:extLst>
                    <a:ext uri="{9D8B030D-6E8A-4147-A177-3AD203B41FA5}">
                      <a16:colId xmlns:a16="http://schemas.microsoft.com/office/drawing/2014/main" val="20000"/>
                    </a:ext>
                  </a:extLst>
                </a:gridCol>
                <a:gridCol w="4009293">
                  <a:extLst>
                    <a:ext uri="{9D8B030D-6E8A-4147-A177-3AD203B41FA5}">
                      <a16:colId xmlns:a16="http://schemas.microsoft.com/office/drawing/2014/main" val="20001"/>
                    </a:ext>
                  </a:extLst>
                </a:gridCol>
              </a:tblGrid>
              <a:tr h="370840">
                <a:tc>
                  <a:txBody>
                    <a:bodyPr/>
                    <a:lstStyle/>
                    <a:p>
                      <a:pPr algn="ctr"/>
                      <a:r>
                        <a:rPr lang="de-DE" sz="1600" dirty="0"/>
                        <a:t>Rezeptor</a:t>
                      </a:r>
                    </a:p>
                  </a:txBody>
                  <a:tcPr>
                    <a:solidFill>
                      <a:srgbClr val="002060"/>
                    </a:solidFill>
                  </a:tcPr>
                </a:tc>
                <a:tc>
                  <a:txBody>
                    <a:bodyPr/>
                    <a:lstStyle/>
                    <a:p>
                      <a:pPr algn="ctr"/>
                      <a:r>
                        <a:rPr lang="de-DE" sz="1600" dirty="0"/>
                        <a:t>Wirkung</a:t>
                      </a:r>
                    </a:p>
                  </a:txBody>
                  <a:tcPr>
                    <a:solidFill>
                      <a:srgbClr val="002060"/>
                    </a:solidFill>
                  </a:tcPr>
                </a:tc>
                <a:extLst>
                  <a:ext uri="{0D108BD9-81ED-4DB2-BD59-A6C34878D82A}">
                    <a16:rowId xmlns:a16="http://schemas.microsoft.com/office/drawing/2014/main" val="10000"/>
                  </a:ext>
                </a:extLst>
              </a:tr>
              <a:tr h="370840">
                <a:tc>
                  <a:txBody>
                    <a:bodyPr/>
                    <a:lstStyle/>
                    <a:p>
                      <a:pPr algn="ctr"/>
                      <a:r>
                        <a:rPr lang="de-DE" sz="2000" dirty="0">
                          <a:latin typeface="Antique Olive"/>
                        </a:rPr>
                        <a:t>µ</a:t>
                      </a:r>
                      <a:r>
                        <a:rPr lang="de-DE" sz="2000" baseline="-25000" dirty="0">
                          <a:latin typeface="Antique Olive"/>
                        </a:rPr>
                        <a:t>1</a:t>
                      </a:r>
                      <a:endParaRPr lang="de-DE" sz="2000" baseline="-25000" dirty="0"/>
                    </a:p>
                  </a:txBody>
                  <a:tcPr>
                    <a:solidFill>
                      <a:srgbClr val="66CCFF"/>
                    </a:solidFill>
                  </a:tcPr>
                </a:tc>
                <a:tc>
                  <a:txBody>
                    <a:bodyPr/>
                    <a:lstStyle/>
                    <a:p>
                      <a:pPr algn="l"/>
                      <a:r>
                        <a:rPr lang="de-DE" sz="2000" dirty="0"/>
                        <a:t>Supraspinale Analgesie</a:t>
                      </a:r>
                    </a:p>
                  </a:txBody>
                  <a:tcPr>
                    <a:solidFill>
                      <a:srgbClr val="66CCFF"/>
                    </a:solidFill>
                  </a:tcPr>
                </a:tc>
                <a:extLst>
                  <a:ext uri="{0D108BD9-81ED-4DB2-BD59-A6C34878D82A}">
                    <a16:rowId xmlns:a16="http://schemas.microsoft.com/office/drawing/2014/main" val="10001"/>
                  </a:ext>
                </a:extLst>
              </a:tr>
              <a:tr h="741680">
                <a:tc>
                  <a:txBody>
                    <a:bodyPr/>
                    <a:lstStyle/>
                    <a:p>
                      <a:pPr algn="ctr"/>
                      <a:r>
                        <a:rPr lang="de-DE" sz="2000" dirty="0">
                          <a:latin typeface="Antique Olive"/>
                        </a:rPr>
                        <a:t>µ</a:t>
                      </a:r>
                      <a:r>
                        <a:rPr lang="de-DE" sz="2000" baseline="-25000" dirty="0">
                          <a:latin typeface="Antique Olive"/>
                        </a:rPr>
                        <a:t>2</a:t>
                      </a:r>
                      <a:endParaRPr lang="de-DE" sz="2000" dirty="0"/>
                    </a:p>
                  </a:txBody>
                  <a:tcPr>
                    <a:solidFill>
                      <a:schemeClr val="bg1"/>
                    </a:solidFill>
                  </a:tcPr>
                </a:tc>
                <a:tc>
                  <a:txBody>
                    <a:bodyPr/>
                    <a:lstStyle/>
                    <a:p>
                      <a:pPr algn="l"/>
                      <a:r>
                        <a:rPr lang="de-DE" sz="2000" dirty="0"/>
                        <a:t>Spinale +</a:t>
                      </a:r>
                      <a:r>
                        <a:rPr lang="de-DE" sz="2000" baseline="0" dirty="0"/>
                        <a:t> periphere Analgesie</a:t>
                      </a:r>
                    </a:p>
                    <a:p>
                      <a:pPr algn="l"/>
                      <a:r>
                        <a:rPr lang="de-DE" sz="2000" baseline="0" dirty="0"/>
                        <a:t>Atemdepression</a:t>
                      </a:r>
                      <a:endParaRPr lang="de-DE" sz="2000" dirty="0"/>
                    </a:p>
                    <a:p>
                      <a:pPr algn="l"/>
                      <a:r>
                        <a:rPr lang="de-DE" sz="2000" dirty="0" err="1"/>
                        <a:t>antitussive</a:t>
                      </a:r>
                      <a:r>
                        <a:rPr lang="de-DE" sz="2000" dirty="0"/>
                        <a:t> Wirkung</a:t>
                      </a:r>
                    </a:p>
                    <a:p>
                      <a:pPr algn="l"/>
                      <a:r>
                        <a:rPr lang="de-DE" sz="2000" dirty="0"/>
                        <a:t>Bradykardie + Hypotonie</a:t>
                      </a:r>
                    </a:p>
                    <a:p>
                      <a:pPr algn="l"/>
                      <a:r>
                        <a:rPr lang="de-DE" sz="2000" dirty="0" err="1"/>
                        <a:t>Miosis</a:t>
                      </a:r>
                      <a:endParaRPr lang="de-DE" sz="2000" dirty="0"/>
                    </a:p>
                    <a:p>
                      <a:pPr algn="l"/>
                      <a:r>
                        <a:rPr lang="de-DE" sz="2000" dirty="0"/>
                        <a:t>Obstipation</a:t>
                      </a:r>
                    </a:p>
                    <a:p>
                      <a:pPr algn="l"/>
                      <a:r>
                        <a:rPr lang="de-DE" sz="2000" dirty="0"/>
                        <a:t>Euphorie</a:t>
                      </a:r>
                    </a:p>
                  </a:txBody>
                  <a:tcPr>
                    <a:solidFill>
                      <a:schemeClr val="bg1"/>
                    </a:solidFill>
                  </a:tcPr>
                </a:tc>
                <a:extLst>
                  <a:ext uri="{0D108BD9-81ED-4DB2-BD59-A6C34878D82A}">
                    <a16:rowId xmlns:a16="http://schemas.microsoft.com/office/drawing/2014/main" val="10002"/>
                  </a:ext>
                </a:extLst>
              </a:tr>
              <a:tr h="370840">
                <a:tc>
                  <a:txBody>
                    <a:bodyPr/>
                    <a:lstStyle/>
                    <a:p>
                      <a:pPr algn="ctr"/>
                      <a:r>
                        <a:rPr lang="el-GR" sz="2000" dirty="0"/>
                        <a:t>κ</a:t>
                      </a:r>
                      <a:endParaRPr lang="de-DE" sz="2000" dirty="0"/>
                    </a:p>
                  </a:txBody>
                  <a:tcPr>
                    <a:solidFill>
                      <a:srgbClr val="66CCFF"/>
                    </a:solidFill>
                  </a:tcPr>
                </a:tc>
                <a:tc>
                  <a:txBody>
                    <a:bodyPr/>
                    <a:lstStyle/>
                    <a:p>
                      <a:pPr algn="l"/>
                      <a:r>
                        <a:rPr lang="de-DE" sz="2000" dirty="0"/>
                        <a:t>Spinale</a:t>
                      </a:r>
                      <a:r>
                        <a:rPr lang="de-DE" sz="2000" baseline="0" dirty="0"/>
                        <a:t> + supraspinale Analgesie</a:t>
                      </a:r>
                    </a:p>
                    <a:p>
                      <a:pPr algn="l"/>
                      <a:r>
                        <a:rPr lang="de-DE" sz="2000" baseline="0" dirty="0"/>
                        <a:t>Dysphorie</a:t>
                      </a:r>
                    </a:p>
                    <a:p>
                      <a:pPr algn="l"/>
                      <a:r>
                        <a:rPr lang="de-DE" sz="2000" baseline="0" dirty="0"/>
                        <a:t>Sedierung</a:t>
                      </a:r>
                      <a:endParaRPr lang="de-DE" sz="2000" dirty="0"/>
                    </a:p>
                  </a:txBody>
                  <a:tcPr>
                    <a:solidFill>
                      <a:srgbClr val="66CCFF"/>
                    </a:solidFill>
                  </a:tcPr>
                </a:tc>
                <a:extLst>
                  <a:ext uri="{0D108BD9-81ED-4DB2-BD59-A6C34878D82A}">
                    <a16:rowId xmlns:a16="http://schemas.microsoft.com/office/drawing/2014/main" val="10003"/>
                  </a:ext>
                </a:extLst>
              </a:tr>
              <a:tr h="370840">
                <a:tc>
                  <a:txBody>
                    <a:bodyPr/>
                    <a:lstStyle/>
                    <a:p>
                      <a:pPr algn="ctr"/>
                      <a:r>
                        <a:rPr lang="el-GR" sz="2000" dirty="0"/>
                        <a:t>δ</a:t>
                      </a:r>
                      <a:endParaRPr lang="de-DE" sz="2000" dirty="0"/>
                    </a:p>
                  </a:txBody>
                  <a:tcPr>
                    <a:solidFill>
                      <a:schemeClr val="bg1"/>
                    </a:solidFill>
                  </a:tcPr>
                </a:tc>
                <a:tc>
                  <a:txBody>
                    <a:bodyPr/>
                    <a:lstStyle/>
                    <a:p>
                      <a:pPr algn="l"/>
                      <a:r>
                        <a:rPr lang="de-DE" sz="2000" dirty="0"/>
                        <a:t>Stressinduzierte Analgesie</a:t>
                      </a:r>
                    </a:p>
                  </a:txBody>
                  <a:tcPr>
                    <a:solidFill>
                      <a:schemeClr val="bg1"/>
                    </a:solidFill>
                  </a:tcPr>
                </a:tc>
                <a:extLst>
                  <a:ext uri="{0D108BD9-81ED-4DB2-BD59-A6C34878D82A}">
                    <a16:rowId xmlns:a16="http://schemas.microsoft.com/office/drawing/2014/main" val="10004"/>
                  </a:ext>
                </a:extLst>
              </a:tr>
            </a:tbl>
          </a:graphicData>
        </a:graphic>
      </p:graphicFrame>
      <p:graphicFrame>
        <p:nvGraphicFramePr>
          <p:cNvPr id="4" name="Tabelle 3">
            <a:extLst>
              <a:ext uri="{FF2B5EF4-FFF2-40B4-BE49-F238E27FC236}">
                <a16:creationId xmlns:a16="http://schemas.microsoft.com/office/drawing/2014/main" id="{7C4AF49D-5DF8-4B07-848E-A00BA54AF2D5}"/>
              </a:ext>
            </a:extLst>
          </p:cNvPr>
          <p:cNvGraphicFramePr>
            <a:graphicFrameLocks noGrp="1"/>
          </p:cNvGraphicFramePr>
          <p:nvPr>
            <p:extLst>
              <p:ext uri="{D42A27DB-BD31-4B8C-83A1-F6EECF244321}">
                <p14:modId xmlns:p14="http://schemas.microsoft.com/office/powerpoint/2010/main" val="2853258793"/>
              </p:ext>
            </p:extLst>
          </p:nvPr>
        </p:nvGraphicFramePr>
        <p:xfrm>
          <a:off x="5364481" y="2224845"/>
          <a:ext cx="3648221" cy="2682240"/>
        </p:xfrm>
        <a:graphic>
          <a:graphicData uri="http://schemas.openxmlformats.org/drawingml/2006/table">
            <a:tbl>
              <a:tblPr firstRow="1" bandRow="1">
                <a:tableStyleId>{5940675A-B579-460E-94D1-54222C63F5DA}</a:tableStyleId>
              </a:tblPr>
              <a:tblGrid>
                <a:gridCol w="1689445">
                  <a:extLst>
                    <a:ext uri="{9D8B030D-6E8A-4147-A177-3AD203B41FA5}">
                      <a16:colId xmlns:a16="http://schemas.microsoft.com/office/drawing/2014/main" val="2640541236"/>
                    </a:ext>
                  </a:extLst>
                </a:gridCol>
                <a:gridCol w="650593">
                  <a:extLst>
                    <a:ext uri="{9D8B030D-6E8A-4147-A177-3AD203B41FA5}">
                      <a16:colId xmlns:a16="http://schemas.microsoft.com/office/drawing/2014/main" val="1285786259"/>
                    </a:ext>
                  </a:extLst>
                </a:gridCol>
                <a:gridCol w="598127">
                  <a:extLst>
                    <a:ext uri="{9D8B030D-6E8A-4147-A177-3AD203B41FA5}">
                      <a16:colId xmlns:a16="http://schemas.microsoft.com/office/drawing/2014/main" val="1415221620"/>
                    </a:ext>
                  </a:extLst>
                </a:gridCol>
                <a:gridCol w="710056">
                  <a:extLst>
                    <a:ext uri="{9D8B030D-6E8A-4147-A177-3AD203B41FA5}">
                      <a16:colId xmlns:a16="http://schemas.microsoft.com/office/drawing/2014/main" val="3559786644"/>
                    </a:ext>
                  </a:extLst>
                </a:gridCol>
              </a:tblGrid>
              <a:tr h="370840">
                <a:tc>
                  <a:txBody>
                    <a:bodyPr/>
                    <a:lstStyle/>
                    <a:p>
                      <a:pPr algn="ctr"/>
                      <a:r>
                        <a:rPr lang="de-DE" sz="1800" b="1" dirty="0">
                          <a:solidFill>
                            <a:schemeClr val="bg1"/>
                          </a:solidFill>
                        </a:rPr>
                        <a:t>Wirkung</a:t>
                      </a:r>
                    </a:p>
                  </a:txBody>
                  <a:tcPr anchor="ctr">
                    <a:solidFill>
                      <a:srgbClr val="002060"/>
                    </a:solidFill>
                  </a:tcPr>
                </a:tc>
                <a:tc>
                  <a:txBody>
                    <a:bodyPr/>
                    <a:lstStyle/>
                    <a:p>
                      <a:pPr algn="ctr"/>
                      <a:r>
                        <a:rPr lang="de-DE" sz="1800" b="1" dirty="0">
                          <a:solidFill>
                            <a:schemeClr val="bg1"/>
                          </a:solidFill>
                          <a:latin typeface="Antique Olive"/>
                        </a:rPr>
                        <a:t>µ</a:t>
                      </a:r>
                      <a:endParaRPr lang="de-DE" sz="1800" b="1" dirty="0">
                        <a:solidFill>
                          <a:schemeClr val="bg1"/>
                        </a:solidFill>
                      </a:endParaRPr>
                    </a:p>
                  </a:txBody>
                  <a:tcPr anchor="ct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800" b="1" dirty="0">
                          <a:solidFill>
                            <a:schemeClr val="bg1"/>
                          </a:solidFill>
                        </a:rPr>
                        <a:t>Κ</a:t>
                      </a:r>
                      <a:endParaRPr lang="de-DE" sz="1800" b="1" dirty="0">
                        <a:solidFill>
                          <a:schemeClr val="bg1"/>
                        </a:solidFill>
                      </a:endParaRPr>
                    </a:p>
                  </a:txBody>
                  <a:tcPr anchor="ct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800" b="1" dirty="0">
                          <a:solidFill>
                            <a:schemeClr val="bg1"/>
                          </a:solidFill>
                        </a:rPr>
                        <a:t>δ</a:t>
                      </a:r>
                      <a:endParaRPr lang="de-DE" sz="1800" b="1" dirty="0">
                        <a:solidFill>
                          <a:schemeClr val="bg1"/>
                        </a:solidFill>
                      </a:endParaRPr>
                    </a:p>
                  </a:txBody>
                  <a:tcPr anchor="ctr">
                    <a:solidFill>
                      <a:srgbClr val="002060"/>
                    </a:solidFill>
                  </a:tcPr>
                </a:tc>
                <a:extLst>
                  <a:ext uri="{0D108BD9-81ED-4DB2-BD59-A6C34878D82A}">
                    <a16:rowId xmlns:a16="http://schemas.microsoft.com/office/drawing/2014/main" val="3259249673"/>
                  </a:ext>
                </a:extLst>
              </a:tr>
              <a:tr h="370840">
                <a:tc>
                  <a:txBody>
                    <a:bodyPr/>
                    <a:lstStyle/>
                    <a:p>
                      <a:pPr algn="l"/>
                      <a:r>
                        <a:rPr lang="de-DE" dirty="0"/>
                        <a:t>Analgesie</a:t>
                      </a:r>
                    </a:p>
                  </a:txBody>
                  <a:tcPr anchor="ctr">
                    <a:solidFill>
                      <a:srgbClr val="66CCFF"/>
                    </a:solidFill>
                  </a:tcPr>
                </a:tc>
                <a:tc>
                  <a:txBody>
                    <a:bodyPr/>
                    <a:lstStyle/>
                    <a:p>
                      <a:pPr algn="ctr"/>
                      <a:r>
                        <a:rPr lang="de-DE" dirty="0"/>
                        <a:t>+++</a:t>
                      </a:r>
                    </a:p>
                  </a:txBody>
                  <a:tcPr anchor="ctr">
                    <a:solidFill>
                      <a:srgbClr val="66CCFF"/>
                    </a:solidFill>
                  </a:tcPr>
                </a:tc>
                <a:tc>
                  <a:txBody>
                    <a:bodyPr/>
                    <a:lstStyle/>
                    <a:p>
                      <a:pPr algn="ctr"/>
                      <a:r>
                        <a:rPr lang="de-DE" dirty="0"/>
                        <a:t>++</a:t>
                      </a:r>
                    </a:p>
                  </a:txBody>
                  <a:tcPr anchor="ctr">
                    <a:solidFill>
                      <a:srgbClr val="66CCFF"/>
                    </a:solidFill>
                  </a:tcPr>
                </a:tc>
                <a:tc>
                  <a:txBody>
                    <a:bodyPr/>
                    <a:lstStyle/>
                    <a:p>
                      <a:pPr algn="ctr"/>
                      <a:r>
                        <a:rPr lang="de-DE" dirty="0"/>
                        <a:t>+</a:t>
                      </a:r>
                    </a:p>
                  </a:txBody>
                  <a:tcPr anchor="ctr">
                    <a:solidFill>
                      <a:srgbClr val="66CCFF"/>
                    </a:solidFill>
                  </a:tcPr>
                </a:tc>
                <a:extLst>
                  <a:ext uri="{0D108BD9-81ED-4DB2-BD59-A6C34878D82A}">
                    <a16:rowId xmlns:a16="http://schemas.microsoft.com/office/drawing/2014/main" val="3246782237"/>
                  </a:ext>
                </a:extLst>
              </a:tr>
              <a:tr h="370840">
                <a:tc>
                  <a:txBody>
                    <a:bodyPr/>
                    <a:lstStyle/>
                    <a:p>
                      <a:pPr algn="l"/>
                      <a:r>
                        <a:rPr lang="de-DE" dirty="0"/>
                        <a:t>Euphorie</a:t>
                      </a:r>
                    </a:p>
                  </a:txBody>
                  <a:tcPr anchor="ctr">
                    <a:solidFill>
                      <a:schemeClr val="bg1"/>
                    </a:solidFill>
                  </a:tcPr>
                </a:tc>
                <a:tc>
                  <a:txBody>
                    <a:bodyPr/>
                    <a:lstStyle/>
                    <a:p>
                      <a:pPr algn="ctr"/>
                      <a:r>
                        <a:rPr lang="de-DE" dirty="0"/>
                        <a:t>+++</a:t>
                      </a:r>
                    </a:p>
                  </a:txBody>
                  <a:tcPr anchor="ctr">
                    <a:solidFill>
                      <a:schemeClr val="bg1"/>
                    </a:solidFill>
                  </a:tcPr>
                </a:tc>
                <a:tc>
                  <a:txBody>
                    <a:bodyPr/>
                    <a:lstStyle/>
                    <a:p>
                      <a:pPr algn="ctr"/>
                      <a:r>
                        <a:rPr lang="de-DE" dirty="0"/>
                        <a:t>-</a:t>
                      </a:r>
                    </a:p>
                  </a:txBody>
                  <a:tcPr anchor="ctr">
                    <a:solidFill>
                      <a:schemeClr val="bg1"/>
                    </a:solidFill>
                  </a:tcPr>
                </a:tc>
                <a:tc>
                  <a:txBody>
                    <a:bodyPr/>
                    <a:lstStyle/>
                    <a:p>
                      <a:pPr algn="ctr"/>
                      <a:r>
                        <a:rPr lang="de-DE" dirty="0"/>
                        <a:t>-</a:t>
                      </a:r>
                    </a:p>
                  </a:txBody>
                  <a:tcPr anchor="ctr">
                    <a:solidFill>
                      <a:schemeClr val="bg1"/>
                    </a:solidFill>
                  </a:tcPr>
                </a:tc>
                <a:extLst>
                  <a:ext uri="{0D108BD9-81ED-4DB2-BD59-A6C34878D82A}">
                    <a16:rowId xmlns:a16="http://schemas.microsoft.com/office/drawing/2014/main" val="375142552"/>
                  </a:ext>
                </a:extLst>
              </a:tr>
              <a:tr h="370840">
                <a:tc>
                  <a:txBody>
                    <a:bodyPr/>
                    <a:lstStyle/>
                    <a:p>
                      <a:pPr algn="l"/>
                      <a:r>
                        <a:rPr lang="de-DE" dirty="0"/>
                        <a:t>Dysphorie</a:t>
                      </a:r>
                    </a:p>
                  </a:txBody>
                  <a:tcPr anchor="ctr">
                    <a:solidFill>
                      <a:srgbClr val="66CCFF"/>
                    </a:solidFill>
                  </a:tcPr>
                </a:tc>
                <a:tc>
                  <a:txBody>
                    <a:bodyPr/>
                    <a:lstStyle/>
                    <a:p>
                      <a:pPr algn="ctr"/>
                      <a:r>
                        <a:rPr lang="de-DE" dirty="0"/>
                        <a:t>-</a:t>
                      </a:r>
                    </a:p>
                  </a:txBody>
                  <a:tcPr anchor="ctr">
                    <a:solidFill>
                      <a:srgbClr val="66CCFF"/>
                    </a:solidFill>
                  </a:tcPr>
                </a:tc>
                <a:tc>
                  <a:txBody>
                    <a:bodyPr/>
                    <a:lstStyle/>
                    <a:p>
                      <a:pPr algn="ctr"/>
                      <a:r>
                        <a:rPr lang="de-DE" dirty="0"/>
                        <a:t>+++</a:t>
                      </a:r>
                    </a:p>
                  </a:txBody>
                  <a:tcPr anchor="ctr">
                    <a:solidFill>
                      <a:srgbClr val="66CCFF"/>
                    </a:solidFill>
                  </a:tcPr>
                </a:tc>
                <a:tc>
                  <a:txBody>
                    <a:bodyPr/>
                    <a:lstStyle/>
                    <a:p>
                      <a:pPr algn="ctr"/>
                      <a:r>
                        <a:rPr lang="de-DE" dirty="0"/>
                        <a:t>-</a:t>
                      </a:r>
                    </a:p>
                  </a:txBody>
                  <a:tcPr anchor="ctr">
                    <a:solidFill>
                      <a:srgbClr val="66CCFF"/>
                    </a:solidFill>
                  </a:tcPr>
                </a:tc>
                <a:extLst>
                  <a:ext uri="{0D108BD9-81ED-4DB2-BD59-A6C34878D82A}">
                    <a16:rowId xmlns:a16="http://schemas.microsoft.com/office/drawing/2014/main" val="1219944978"/>
                  </a:ext>
                </a:extLst>
              </a:tr>
              <a:tr h="370840">
                <a:tc>
                  <a:txBody>
                    <a:bodyPr/>
                    <a:lstStyle/>
                    <a:p>
                      <a:pPr algn="l"/>
                      <a:r>
                        <a:rPr lang="de-DE" dirty="0"/>
                        <a:t>Sedierung</a:t>
                      </a:r>
                    </a:p>
                  </a:txBody>
                  <a:tcPr anchor="ctr">
                    <a:solidFill>
                      <a:schemeClr val="bg1"/>
                    </a:solidFill>
                  </a:tcPr>
                </a:tc>
                <a:tc>
                  <a:txBody>
                    <a:bodyPr/>
                    <a:lstStyle/>
                    <a:p>
                      <a:pPr algn="ctr"/>
                      <a:r>
                        <a:rPr lang="de-DE" dirty="0"/>
                        <a:t>++</a:t>
                      </a:r>
                    </a:p>
                  </a:txBody>
                  <a:tcPr anchor="ctr">
                    <a:solidFill>
                      <a:schemeClr val="bg1"/>
                    </a:solidFill>
                  </a:tcPr>
                </a:tc>
                <a:tc>
                  <a:txBody>
                    <a:bodyPr/>
                    <a:lstStyle/>
                    <a:p>
                      <a:pPr algn="ctr"/>
                      <a:r>
                        <a:rPr lang="de-DE" dirty="0"/>
                        <a:t>++</a:t>
                      </a:r>
                    </a:p>
                  </a:txBody>
                  <a:tcPr anchor="ctr">
                    <a:solidFill>
                      <a:schemeClr val="bg1"/>
                    </a:solidFill>
                  </a:tcPr>
                </a:tc>
                <a:tc>
                  <a:txBody>
                    <a:bodyPr/>
                    <a:lstStyle/>
                    <a:p>
                      <a:pPr algn="ctr"/>
                      <a:r>
                        <a:rPr lang="de-DE" dirty="0"/>
                        <a:t>-</a:t>
                      </a:r>
                    </a:p>
                  </a:txBody>
                  <a:tcPr anchor="ctr">
                    <a:solidFill>
                      <a:schemeClr val="bg1"/>
                    </a:solidFill>
                  </a:tcPr>
                </a:tc>
                <a:extLst>
                  <a:ext uri="{0D108BD9-81ED-4DB2-BD59-A6C34878D82A}">
                    <a16:rowId xmlns:a16="http://schemas.microsoft.com/office/drawing/2014/main" val="4047971455"/>
                  </a:ext>
                </a:extLst>
              </a:tr>
              <a:tr h="370840">
                <a:tc>
                  <a:txBody>
                    <a:bodyPr/>
                    <a:lstStyle/>
                    <a:p>
                      <a:pPr algn="l"/>
                      <a:r>
                        <a:rPr lang="de-DE" dirty="0"/>
                        <a:t>Atemdepression</a:t>
                      </a:r>
                    </a:p>
                  </a:txBody>
                  <a:tcPr anchor="ctr">
                    <a:solidFill>
                      <a:srgbClr val="66CCFF"/>
                    </a:solidFill>
                  </a:tcPr>
                </a:tc>
                <a:tc>
                  <a:txBody>
                    <a:bodyPr/>
                    <a:lstStyle/>
                    <a:p>
                      <a:pPr algn="ctr"/>
                      <a:r>
                        <a:rPr lang="de-DE" dirty="0"/>
                        <a:t>+++</a:t>
                      </a:r>
                    </a:p>
                  </a:txBody>
                  <a:tcPr anchor="ctr">
                    <a:solidFill>
                      <a:srgbClr val="66CCFF"/>
                    </a:solidFill>
                  </a:tcPr>
                </a:tc>
                <a:tc>
                  <a:txBody>
                    <a:bodyPr/>
                    <a:lstStyle/>
                    <a:p>
                      <a:pPr algn="ctr"/>
                      <a:r>
                        <a:rPr lang="de-DE" dirty="0"/>
                        <a:t>-</a:t>
                      </a:r>
                    </a:p>
                  </a:txBody>
                  <a:tcPr anchor="ctr">
                    <a:solidFill>
                      <a:srgbClr val="66CCFF"/>
                    </a:solidFill>
                  </a:tcPr>
                </a:tc>
                <a:tc>
                  <a:txBody>
                    <a:bodyPr/>
                    <a:lstStyle/>
                    <a:p>
                      <a:pPr algn="ctr"/>
                      <a:r>
                        <a:rPr lang="de-DE" dirty="0"/>
                        <a:t>++</a:t>
                      </a:r>
                    </a:p>
                  </a:txBody>
                  <a:tcPr anchor="ctr">
                    <a:solidFill>
                      <a:srgbClr val="66CCFF"/>
                    </a:solidFill>
                  </a:tcPr>
                </a:tc>
                <a:extLst>
                  <a:ext uri="{0D108BD9-81ED-4DB2-BD59-A6C34878D82A}">
                    <a16:rowId xmlns:a16="http://schemas.microsoft.com/office/drawing/2014/main" val="1932024343"/>
                  </a:ext>
                </a:extLst>
              </a:tr>
              <a:tr h="370840">
                <a:tc>
                  <a:txBody>
                    <a:bodyPr/>
                    <a:lstStyle/>
                    <a:p>
                      <a:pPr algn="l"/>
                      <a:r>
                        <a:rPr lang="de-DE" dirty="0"/>
                        <a:t>Hemmung Magen-Darm-Motilität</a:t>
                      </a:r>
                    </a:p>
                  </a:txBody>
                  <a:tcPr anchor="ctr">
                    <a:solidFill>
                      <a:schemeClr val="bg1"/>
                    </a:solidFill>
                  </a:tcPr>
                </a:tc>
                <a:tc>
                  <a:txBody>
                    <a:bodyPr/>
                    <a:lstStyle/>
                    <a:p>
                      <a:pPr algn="ctr"/>
                      <a:r>
                        <a:rPr lang="de-DE" dirty="0"/>
                        <a:t>++</a:t>
                      </a:r>
                    </a:p>
                  </a:txBody>
                  <a:tcPr anchor="ctr">
                    <a:solidFill>
                      <a:schemeClr val="bg1"/>
                    </a:solidFill>
                  </a:tcPr>
                </a:tc>
                <a:tc>
                  <a:txBody>
                    <a:bodyPr/>
                    <a:lstStyle/>
                    <a:p>
                      <a:pPr algn="ctr"/>
                      <a:r>
                        <a:rPr lang="de-DE" dirty="0"/>
                        <a:t>+</a:t>
                      </a:r>
                    </a:p>
                  </a:txBody>
                  <a:tcPr anchor="ctr">
                    <a:solidFill>
                      <a:schemeClr val="bg1"/>
                    </a:solidFill>
                  </a:tcPr>
                </a:tc>
                <a:tc>
                  <a:txBody>
                    <a:bodyPr/>
                    <a:lstStyle/>
                    <a:p>
                      <a:pPr algn="ctr"/>
                      <a:r>
                        <a:rPr lang="de-DE" dirty="0"/>
                        <a:t>++</a:t>
                      </a:r>
                    </a:p>
                  </a:txBody>
                  <a:tcPr anchor="ctr">
                    <a:solidFill>
                      <a:schemeClr val="bg1"/>
                    </a:solidFill>
                  </a:tcPr>
                </a:tc>
                <a:extLst>
                  <a:ext uri="{0D108BD9-81ED-4DB2-BD59-A6C34878D82A}">
                    <a16:rowId xmlns:a16="http://schemas.microsoft.com/office/drawing/2014/main" val="3504465318"/>
                  </a:ext>
                </a:extLst>
              </a:tr>
            </a:tbl>
          </a:graphicData>
        </a:graphic>
      </p:graphicFrame>
    </p:spTree>
    <p:extLst>
      <p:ext uri="{BB962C8B-B14F-4D97-AF65-F5344CB8AC3E}">
        <p14:creationId xmlns:p14="http://schemas.microsoft.com/office/powerpoint/2010/main" val="195060941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Wirkstärke Opioide</a:t>
            </a:r>
          </a:p>
        </p:txBody>
      </p:sp>
      <p:pic>
        <p:nvPicPr>
          <p:cNvPr id="3" name="Picture 2">
            <a:extLst>
              <a:ext uri="{FF2B5EF4-FFF2-40B4-BE49-F238E27FC236}">
                <a16:creationId xmlns:a16="http://schemas.microsoft.com/office/drawing/2014/main" id="{66DD255A-14B6-4B35-A2FF-23947B748C4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8"/>
          <a:stretch/>
        </p:blipFill>
        <p:spPr bwMode="auto">
          <a:xfrm>
            <a:off x="1846165" y="1039662"/>
            <a:ext cx="5451670" cy="5128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018172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Übersicht Opioide</a:t>
            </a:r>
          </a:p>
        </p:txBody>
      </p:sp>
      <p:graphicFrame>
        <p:nvGraphicFramePr>
          <p:cNvPr id="4" name="Tabelle 3">
            <a:extLst>
              <a:ext uri="{FF2B5EF4-FFF2-40B4-BE49-F238E27FC236}">
                <a16:creationId xmlns:a16="http://schemas.microsoft.com/office/drawing/2014/main" id="{28196E9C-0B10-4E2E-B59D-9483B89DCF56}"/>
              </a:ext>
            </a:extLst>
          </p:cNvPr>
          <p:cNvGraphicFramePr>
            <a:graphicFrameLocks noGrp="1"/>
          </p:cNvGraphicFramePr>
          <p:nvPr>
            <p:extLst>
              <p:ext uri="{D42A27DB-BD31-4B8C-83A1-F6EECF244321}">
                <p14:modId xmlns:p14="http://schemas.microsoft.com/office/powerpoint/2010/main" val="2291916896"/>
              </p:ext>
            </p:extLst>
          </p:nvPr>
        </p:nvGraphicFramePr>
        <p:xfrm>
          <a:off x="268712" y="2051789"/>
          <a:ext cx="8606575" cy="3002280"/>
        </p:xfrm>
        <a:graphic>
          <a:graphicData uri="http://schemas.openxmlformats.org/drawingml/2006/table">
            <a:tbl>
              <a:tblPr firstRow="1" bandRow="1">
                <a:tableStyleId>{5C22544A-7EE6-4342-B048-85BDC9FD1C3A}</a:tableStyleId>
              </a:tblPr>
              <a:tblGrid>
                <a:gridCol w="1721315">
                  <a:extLst>
                    <a:ext uri="{9D8B030D-6E8A-4147-A177-3AD203B41FA5}">
                      <a16:colId xmlns:a16="http://schemas.microsoft.com/office/drawing/2014/main" val="20000"/>
                    </a:ext>
                  </a:extLst>
                </a:gridCol>
                <a:gridCol w="1721315">
                  <a:extLst>
                    <a:ext uri="{9D8B030D-6E8A-4147-A177-3AD203B41FA5}">
                      <a16:colId xmlns:a16="http://schemas.microsoft.com/office/drawing/2014/main" val="20001"/>
                    </a:ext>
                  </a:extLst>
                </a:gridCol>
                <a:gridCol w="1721315">
                  <a:extLst>
                    <a:ext uri="{9D8B030D-6E8A-4147-A177-3AD203B41FA5}">
                      <a16:colId xmlns:a16="http://schemas.microsoft.com/office/drawing/2014/main" val="20002"/>
                    </a:ext>
                  </a:extLst>
                </a:gridCol>
                <a:gridCol w="1721315">
                  <a:extLst>
                    <a:ext uri="{9D8B030D-6E8A-4147-A177-3AD203B41FA5}">
                      <a16:colId xmlns:a16="http://schemas.microsoft.com/office/drawing/2014/main" val="20003"/>
                    </a:ext>
                  </a:extLst>
                </a:gridCol>
                <a:gridCol w="1721315">
                  <a:extLst>
                    <a:ext uri="{9D8B030D-6E8A-4147-A177-3AD203B41FA5}">
                      <a16:colId xmlns:a16="http://schemas.microsoft.com/office/drawing/2014/main" val="20004"/>
                    </a:ext>
                  </a:extLst>
                </a:gridCol>
              </a:tblGrid>
              <a:tr h="370840">
                <a:tc>
                  <a:txBody>
                    <a:bodyPr/>
                    <a:lstStyle/>
                    <a:p>
                      <a:pPr algn="ctr"/>
                      <a:endParaRPr lang="de-DE" sz="1600" dirty="0"/>
                    </a:p>
                  </a:txBody>
                  <a:tcPr anchor="ctr">
                    <a:solidFill>
                      <a:srgbClr val="0070C0"/>
                    </a:solidFill>
                  </a:tcPr>
                </a:tc>
                <a:tc>
                  <a:txBody>
                    <a:bodyPr/>
                    <a:lstStyle/>
                    <a:p>
                      <a:pPr algn="ctr"/>
                      <a:r>
                        <a:rPr lang="de-DE" sz="1600" dirty="0" err="1"/>
                        <a:t>Piritramid</a:t>
                      </a:r>
                      <a:endParaRPr lang="de-DE" sz="1600" dirty="0"/>
                    </a:p>
                  </a:txBody>
                  <a:tcPr anchor="ctr">
                    <a:solidFill>
                      <a:srgbClr val="0070C0"/>
                    </a:solidFill>
                  </a:tcPr>
                </a:tc>
                <a:tc>
                  <a:txBody>
                    <a:bodyPr/>
                    <a:lstStyle/>
                    <a:p>
                      <a:pPr algn="ctr"/>
                      <a:r>
                        <a:rPr lang="de-DE" sz="1600" dirty="0"/>
                        <a:t>Morphin</a:t>
                      </a:r>
                    </a:p>
                  </a:txBody>
                  <a:tcPr anchor="ctr">
                    <a:solidFill>
                      <a:srgbClr val="0070C0"/>
                    </a:solidFill>
                  </a:tcPr>
                </a:tc>
                <a:tc>
                  <a:txBody>
                    <a:bodyPr/>
                    <a:lstStyle/>
                    <a:p>
                      <a:pPr algn="ctr"/>
                      <a:r>
                        <a:rPr lang="de-DE" sz="1600" dirty="0" err="1"/>
                        <a:t>Fentanyl</a:t>
                      </a:r>
                      <a:endParaRPr lang="de-DE" sz="1600" dirty="0"/>
                    </a:p>
                  </a:txBody>
                  <a:tcPr anchor="ctr">
                    <a:solidFill>
                      <a:srgbClr val="0070C0"/>
                    </a:solidFill>
                  </a:tcPr>
                </a:tc>
                <a:tc>
                  <a:txBody>
                    <a:bodyPr/>
                    <a:lstStyle/>
                    <a:p>
                      <a:pPr algn="ctr"/>
                      <a:r>
                        <a:rPr lang="de-DE" sz="1600" dirty="0" err="1"/>
                        <a:t>Nalbuphin</a:t>
                      </a:r>
                      <a:endParaRPr lang="de-DE" sz="1600" dirty="0"/>
                    </a:p>
                  </a:txBody>
                  <a:tcPr anchor="ctr">
                    <a:solidFill>
                      <a:srgbClr val="0070C0"/>
                    </a:solidFill>
                  </a:tcPr>
                </a:tc>
                <a:extLst>
                  <a:ext uri="{0D108BD9-81ED-4DB2-BD59-A6C34878D82A}">
                    <a16:rowId xmlns:a16="http://schemas.microsoft.com/office/drawing/2014/main" val="10000"/>
                  </a:ext>
                </a:extLst>
              </a:tr>
              <a:tr h="370840">
                <a:tc>
                  <a:txBody>
                    <a:bodyPr/>
                    <a:lstStyle/>
                    <a:p>
                      <a:r>
                        <a:rPr lang="de-DE" sz="1800" b="1" dirty="0"/>
                        <a:t>Dosierung</a:t>
                      </a:r>
                    </a:p>
                  </a:txBody>
                  <a:tcPr>
                    <a:solidFill>
                      <a:srgbClr val="99CCFF"/>
                    </a:solidFill>
                  </a:tcPr>
                </a:tc>
                <a:tc>
                  <a:txBody>
                    <a:bodyPr/>
                    <a:lstStyle/>
                    <a:p>
                      <a:r>
                        <a:rPr lang="de-DE" sz="1600" dirty="0"/>
                        <a:t>7,5 – 15 mg</a:t>
                      </a:r>
                    </a:p>
                  </a:txBody>
                  <a:tcPr>
                    <a:solidFill>
                      <a:srgbClr val="99CCFF"/>
                    </a:solidFill>
                  </a:tcPr>
                </a:tc>
                <a:tc>
                  <a:txBody>
                    <a:bodyPr/>
                    <a:lstStyle/>
                    <a:p>
                      <a:r>
                        <a:rPr lang="de-DE" sz="1600" dirty="0"/>
                        <a:t>5 – 10 mg</a:t>
                      </a:r>
                    </a:p>
                  </a:txBody>
                  <a:tcPr>
                    <a:solidFill>
                      <a:srgbClr val="99CCFF"/>
                    </a:solidFill>
                  </a:tcPr>
                </a:tc>
                <a:tc>
                  <a:txBody>
                    <a:bodyPr/>
                    <a:lstStyle/>
                    <a:p>
                      <a:r>
                        <a:rPr lang="de-DE" sz="1600" b="1" dirty="0"/>
                        <a:t>Narkose </a:t>
                      </a:r>
                      <a:br>
                        <a:rPr lang="de-DE" sz="1600" dirty="0"/>
                      </a:br>
                      <a:r>
                        <a:rPr lang="de-DE" sz="1600" dirty="0"/>
                        <a:t>1 – 4 </a:t>
                      </a:r>
                      <a:r>
                        <a:rPr lang="de-DE" sz="1600" dirty="0">
                          <a:latin typeface="Antique Olive"/>
                        </a:rPr>
                        <a:t>µg/kg</a:t>
                      </a:r>
                      <a:br>
                        <a:rPr lang="de-DE" sz="1600" dirty="0"/>
                      </a:br>
                      <a:r>
                        <a:rPr lang="de-DE" sz="1600" b="1" dirty="0"/>
                        <a:t>Analgesie</a:t>
                      </a:r>
                    </a:p>
                    <a:p>
                      <a:r>
                        <a:rPr lang="de-DE" sz="1600" dirty="0"/>
                        <a:t>1 – 2 </a:t>
                      </a:r>
                      <a:r>
                        <a:rPr lang="de-DE" sz="1600" dirty="0">
                          <a:latin typeface="Antique Olive"/>
                        </a:rPr>
                        <a:t>µg/kg</a:t>
                      </a:r>
                      <a:endParaRPr lang="de-DE" sz="1600" dirty="0"/>
                    </a:p>
                  </a:txBody>
                  <a:tcPr>
                    <a:solidFill>
                      <a:srgbClr val="99CCFF"/>
                    </a:solidFill>
                  </a:tcPr>
                </a:tc>
                <a:tc>
                  <a:txBody>
                    <a:bodyPr/>
                    <a:lstStyle/>
                    <a:p>
                      <a:r>
                        <a:rPr lang="de-DE" sz="1600" dirty="0"/>
                        <a:t>10 – 20 mg</a:t>
                      </a:r>
                    </a:p>
                  </a:txBody>
                  <a:tcPr>
                    <a:solidFill>
                      <a:srgbClr val="99CCFF"/>
                    </a:solidFill>
                  </a:tcPr>
                </a:tc>
                <a:extLst>
                  <a:ext uri="{0D108BD9-81ED-4DB2-BD59-A6C34878D82A}">
                    <a16:rowId xmlns:a16="http://schemas.microsoft.com/office/drawing/2014/main" val="10001"/>
                  </a:ext>
                </a:extLst>
              </a:tr>
              <a:tr h="370840">
                <a:tc>
                  <a:txBody>
                    <a:bodyPr/>
                    <a:lstStyle/>
                    <a:p>
                      <a:r>
                        <a:rPr lang="de-DE" sz="1800" b="1" dirty="0"/>
                        <a:t>Wirkeintritt</a:t>
                      </a:r>
                    </a:p>
                  </a:txBody>
                  <a:tcPr>
                    <a:solidFill>
                      <a:schemeClr val="bg1"/>
                    </a:solidFill>
                  </a:tcPr>
                </a:tc>
                <a:tc>
                  <a:txBody>
                    <a:bodyPr/>
                    <a:lstStyle/>
                    <a:p>
                      <a:r>
                        <a:rPr lang="de-DE" sz="1600" dirty="0"/>
                        <a:t>5 (15 Maximal)</a:t>
                      </a:r>
                    </a:p>
                  </a:txBody>
                  <a:tcPr>
                    <a:solidFill>
                      <a:schemeClr val="bg1"/>
                    </a:solidFill>
                  </a:tcPr>
                </a:tc>
                <a:tc>
                  <a:txBody>
                    <a:bodyPr/>
                    <a:lstStyle/>
                    <a:p>
                      <a:r>
                        <a:rPr lang="de-DE" sz="1600" dirty="0"/>
                        <a:t>15 (30</a:t>
                      </a:r>
                      <a:r>
                        <a:rPr lang="de-DE" sz="1600" baseline="0" dirty="0"/>
                        <a:t> Maximal)</a:t>
                      </a:r>
                      <a:endParaRPr lang="de-DE" sz="1600" dirty="0"/>
                    </a:p>
                  </a:txBody>
                  <a:tcPr>
                    <a:solidFill>
                      <a:schemeClr val="bg1"/>
                    </a:solidFill>
                  </a:tcPr>
                </a:tc>
                <a:tc>
                  <a:txBody>
                    <a:bodyPr/>
                    <a:lstStyle/>
                    <a:p>
                      <a:r>
                        <a:rPr lang="de-DE" sz="1600" dirty="0"/>
                        <a:t>5 (10 maximal)</a:t>
                      </a:r>
                    </a:p>
                  </a:txBody>
                  <a:tcPr>
                    <a:solidFill>
                      <a:schemeClr val="bg1"/>
                    </a:solidFill>
                  </a:tcPr>
                </a:tc>
                <a:tc>
                  <a:txBody>
                    <a:bodyPr/>
                    <a:lstStyle/>
                    <a:p>
                      <a:r>
                        <a:rPr lang="de-DE" sz="1600" dirty="0"/>
                        <a:t>2 (15 Maximal)</a:t>
                      </a:r>
                    </a:p>
                  </a:txBody>
                  <a:tcPr>
                    <a:solidFill>
                      <a:schemeClr val="bg1"/>
                    </a:solidFill>
                  </a:tcPr>
                </a:tc>
                <a:extLst>
                  <a:ext uri="{0D108BD9-81ED-4DB2-BD59-A6C34878D82A}">
                    <a16:rowId xmlns:a16="http://schemas.microsoft.com/office/drawing/2014/main" val="10002"/>
                  </a:ext>
                </a:extLst>
              </a:tr>
              <a:tr h="370840">
                <a:tc>
                  <a:txBody>
                    <a:bodyPr/>
                    <a:lstStyle/>
                    <a:p>
                      <a:r>
                        <a:rPr lang="de-DE" sz="1800" b="1" dirty="0"/>
                        <a:t>Wirkdauer</a:t>
                      </a:r>
                    </a:p>
                  </a:txBody>
                  <a:tcPr>
                    <a:solidFill>
                      <a:srgbClr val="99CCFF"/>
                    </a:solidFill>
                  </a:tcPr>
                </a:tc>
                <a:tc>
                  <a:txBody>
                    <a:bodyPr/>
                    <a:lstStyle/>
                    <a:p>
                      <a:r>
                        <a:rPr lang="de-DE" sz="1600" dirty="0"/>
                        <a:t>4 – 6 h</a:t>
                      </a:r>
                    </a:p>
                  </a:txBody>
                  <a:tcPr>
                    <a:solidFill>
                      <a:srgbClr val="99CCFF"/>
                    </a:solidFill>
                  </a:tcPr>
                </a:tc>
                <a:tc>
                  <a:txBody>
                    <a:bodyPr/>
                    <a:lstStyle/>
                    <a:p>
                      <a:r>
                        <a:rPr lang="de-DE" sz="1600" dirty="0"/>
                        <a:t>4 – 5 h</a:t>
                      </a:r>
                    </a:p>
                  </a:txBody>
                  <a:tcPr>
                    <a:solidFill>
                      <a:srgbClr val="99CCFF"/>
                    </a:solidFill>
                  </a:tcPr>
                </a:tc>
                <a:tc>
                  <a:txBody>
                    <a:bodyPr/>
                    <a:lstStyle/>
                    <a:p>
                      <a:r>
                        <a:rPr lang="de-DE" b="1" dirty="0"/>
                        <a:t>Narkose </a:t>
                      </a:r>
                      <a:br>
                        <a:rPr lang="de-DE" dirty="0"/>
                      </a:br>
                      <a:r>
                        <a:rPr lang="de-DE" dirty="0"/>
                        <a:t>20 – 30 min</a:t>
                      </a:r>
                      <a:br>
                        <a:rPr lang="de-DE" dirty="0"/>
                      </a:br>
                      <a:r>
                        <a:rPr lang="de-DE" b="1" dirty="0"/>
                        <a:t>Analgesie</a:t>
                      </a:r>
                    </a:p>
                    <a:p>
                      <a:r>
                        <a:rPr lang="de-DE" dirty="0"/>
                        <a:t>1 – 2 h</a:t>
                      </a:r>
                    </a:p>
                  </a:txBody>
                  <a:tcPr>
                    <a:solidFill>
                      <a:srgbClr val="99CCFF"/>
                    </a:solidFill>
                  </a:tcPr>
                </a:tc>
                <a:tc>
                  <a:txBody>
                    <a:bodyPr/>
                    <a:lstStyle/>
                    <a:p>
                      <a:r>
                        <a:rPr lang="de-DE" sz="1600" dirty="0"/>
                        <a:t>2 – 3 h</a:t>
                      </a:r>
                    </a:p>
                  </a:txBody>
                  <a:tcPr>
                    <a:solidFill>
                      <a:srgbClr val="99CCFF"/>
                    </a:solidFill>
                  </a:tcPr>
                </a:tc>
                <a:extLst>
                  <a:ext uri="{0D108BD9-81ED-4DB2-BD59-A6C34878D82A}">
                    <a16:rowId xmlns:a16="http://schemas.microsoft.com/office/drawing/2014/main" val="10003"/>
                  </a:ext>
                </a:extLst>
              </a:tr>
              <a:tr h="370840">
                <a:tc>
                  <a:txBody>
                    <a:bodyPr/>
                    <a:lstStyle/>
                    <a:p>
                      <a:r>
                        <a:rPr lang="de-DE" sz="1800" b="1" dirty="0"/>
                        <a:t>Nasale Gabe</a:t>
                      </a:r>
                    </a:p>
                  </a:txBody>
                  <a:tcPr>
                    <a:solidFill>
                      <a:schemeClr val="bg1"/>
                    </a:solidFill>
                  </a:tcPr>
                </a:tc>
                <a:tc>
                  <a:txBody>
                    <a:bodyPr/>
                    <a:lstStyle/>
                    <a:p>
                      <a:endParaRPr lang="de-DE" dirty="0"/>
                    </a:p>
                  </a:txBody>
                  <a:tcPr>
                    <a:solidFill>
                      <a:schemeClr val="bg1"/>
                    </a:solidFill>
                  </a:tcPr>
                </a:tc>
                <a:tc>
                  <a:txBody>
                    <a:bodyPr/>
                    <a:lstStyle/>
                    <a:p>
                      <a:pPr algn="ctr"/>
                      <a:r>
                        <a:rPr lang="de-DE" sz="1600" dirty="0"/>
                        <a:t>0,1</a:t>
                      </a:r>
                      <a:r>
                        <a:rPr lang="de-DE" sz="1600" baseline="0" dirty="0"/>
                        <a:t> – 0,2 mg/kg</a:t>
                      </a:r>
                      <a:endParaRPr lang="de-DE" sz="1600" dirty="0"/>
                    </a:p>
                  </a:txBody>
                  <a:tcPr>
                    <a:solidFill>
                      <a:schemeClr val="bg1"/>
                    </a:solidFill>
                  </a:tcPr>
                </a:tc>
                <a:tc>
                  <a:txBody>
                    <a:bodyPr/>
                    <a:lstStyle/>
                    <a:p>
                      <a:pPr algn="ctr"/>
                      <a:r>
                        <a:rPr lang="de-DE" sz="1600" dirty="0"/>
                        <a:t>2 µg/kg</a:t>
                      </a:r>
                    </a:p>
                  </a:txBody>
                  <a:tcPr>
                    <a:solidFill>
                      <a:schemeClr val="bg1"/>
                    </a:solidFill>
                  </a:tcPr>
                </a:tc>
                <a:tc>
                  <a:txBody>
                    <a:bodyPr/>
                    <a:lstStyle/>
                    <a:p>
                      <a:endParaRPr lang="de-DE" dirty="0"/>
                    </a:p>
                  </a:txBody>
                  <a:tcPr>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7670960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Analgesie bei ACS</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892"/>
          <a:stretch/>
        </p:blipFill>
        <p:spPr bwMode="auto">
          <a:xfrm>
            <a:off x="1051730" y="1109607"/>
            <a:ext cx="7001690" cy="5034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976045" y="2691829"/>
            <a:ext cx="7077375" cy="2589088"/>
          </a:xfrm>
          <a:prstGeom prst="rect">
            <a:avLst/>
          </a:prstGeom>
          <a:noFill/>
          <a:ln w="5715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grpSp>
        <p:nvGrpSpPr>
          <p:cNvPr id="7" name="Gruppieren 6"/>
          <p:cNvGrpSpPr/>
          <p:nvPr/>
        </p:nvGrpSpPr>
        <p:grpSpPr>
          <a:xfrm>
            <a:off x="3439886" y="54484"/>
            <a:ext cx="2111549" cy="872774"/>
            <a:chOff x="3439886" y="54484"/>
            <a:chExt cx="2111549" cy="872774"/>
          </a:xfrm>
        </p:grpSpPr>
        <p:pic>
          <p:nvPicPr>
            <p:cNvPr id="4" name="Picture 4" descr="Morphin ohne m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886" y="54484"/>
              <a:ext cx="2111549" cy="872774"/>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4065105" y="397566"/>
              <a:ext cx="23499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000" b="1" i="0" u="none" strike="noStrike" cap="none" spc="0" normalizeH="0" baseline="0" dirty="0">
                  <a:ln>
                    <a:noFill/>
                  </a:ln>
                  <a:solidFill>
                    <a:srgbClr val="000000"/>
                  </a:solidFill>
                  <a:effectLst/>
                  <a:uFillTx/>
                  <a:latin typeface="+mn-lt"/>
                  <a:ea typeface="+mn-ea"/>
                  <a:cs typeface="+mn-cs"/>
                  <a:sym typeface="Arial"/>
                </a:rPr>
                <a:t>1</a:t>
              </a:r>
            </a:p>
          </p:txBody>
        </p:sp>
      </p:grpSp>
      <p:sp>
        <p:nvSpPr>
          <p:cNvPr id="6" name="Textfeld 5">
            <a:extLst>
              <a:ext uri="{FF2B5EF4-FFF2-40B4-BE49-F238E27FC236}">
                <a16:creationId xmlns:a16="http://schemas.microsoft.com/office/drawing/2014/main" id="{DD1F52FA-C647-4130-B5C3-70E8C3941B46}"/>
              </a:ext>
            </a:extLst>
          </p:cNvPr>
          <p:cNvSpPr txBox="1"/>
          <p:nvPr/>
        </p:nvSpPr>
        <p:spPr>
          <a:xfrm>
            <a:off x="8053420" y="5767522"/>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307619074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Analgesie bei ACS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7834"/>
            <a:ext cx="6662149" cy="426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rz.itc.local\Profiles\TSHome$\lra066-21.RZ\DesktopV2\Bilder Analgesie\20210823_09562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763" t="7066" r="13596" b="3970"/>
          <a:stretch/>
        </p:blipFill>
        <p:spPr bwMode="auto">
          <a:xfrm>
            <a:off x="6662149" y="1099335"/>
            <a:ext cx="2422337" cy="2081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 name="Gruppieren 4"/>
          <p:cNvGrpSpPr/>
          <p:nvPr/>
        </p:nvGrpSpPr>
        <p:grpSpPr>
          <a:xfrm>
            <a:off x="3439886" y="54484"/>
            <a:ext cx="2111549" cy="872774"/>
            <a:chOff x="3439886" y="54484"/>
            <a:chExt cx="2111549" cy="872774"/>
          </a:xfrm>
        </p:grpSpPr>
        <p:pic>
          <p:nvPicPr>
            <p:cNvPr id="7" name="Picture 4" descr="Morphin ohne m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9886" y="54484"/>
              <a:ext cx="2111549" cy="872774"/>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4065105" y="397566"/>
              <a:ext cx="23499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000" b="1" i="0" u="none" strike="noStrike" cap="none" spc="0" normalizeH="0" baseline="0" dirty="0">
                  <a:ln>
                    <a:noFill/>
                  </a:ln>
                  <a:solidFill>
                    <a:srgbClr val="000000"/>
                  </a:solidFill>
                  <a:effectLst/>
                  <a:uFillTx/>
                  <a:latin typeface="+mn-lt"/>
                  <a:ea typeface="+mn-ea"/>
                  <a:cs typeface="+mn-cs"/>
                  <a:sym typeface="Arial"/>
                </a:rPr>
                <a:t>1</a:t>
              </a:r>
            </a:p>
          </p:txBody>
        </p:sp>
      </p:grpSp>
      <p:sp>
        <p:nvSpPr>
          <p:cNvPr id="3" name="Textfeld 2">
            <a:extLst>
              <a:ext uri="{FF2B5EF4-FFF2-40B4-BE49-F238E27FC236}">
                <a16:creationId xmlns:a16="http://schemas.microsoft.com/office/drawing/2014/main" id="{7F325D0D-BB47-43A4-91F0-4F6E80B17C96}"/>
              </a:ext>
            </a:extLst>
          </p:cNvPr>
          <p:cNvSpPr txBox="1"/>
          <p:nvPr/>
        </p:nvSpPr>
        <p:spPr>
          <a:xfrm>
            <a:off x="23635" y="5681609"/>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
        <p:nvSpPr>
          <p:cNvPr id="4" name="Textfeld 3">
            <a:extLst>
              <a:ext uri="{FF2B5EF4-FFF2-40B4-BE49-F238E27FC236}">
                <a16:creationId xmlns:a16="http://schemas.microsoft.com/office/drawing/2014/main" id="{F4FC192A-36B4-4B1A-93F6-D236D8ECC42C}"/>
              </a:ext>
            </a:extLst>
          </p:cNvPr>
          <p:cNvSpPr txBox="1"/>
          <p:nvPr/>
        </p:nvSpPr>
        <p:spPr>
          <a:xfrm>
            <a:off x="8384820" y="3244335"/>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2</a:t>
            </a:r>
          </a:p>
        </p:txBody>
      </p:sp>
    </p:spTree>
    <p:extLst>
      <p:ext uri="{BB962C8B-B14F-4D97-AF65-F5344CB8AC3E}">
        <p14:creationId xmlns:p14="http://schemas.microsoft.com/office/powerpoint/2010/main" val="395652584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Schmerzen Trauma</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56" y="1123949"/>
            <a:ext cx="7727505" cy="5083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uppieren 3"/>
          <p:cNvGrpSpPr/>
          <p:nvPr/>
        </p:nvGrpSpPr>
        <p:grpSpPr>
          <a:xfrm>
            <a:off x="3439886" y="54484"/>
            <a:ext cx="2111549" cy="872774"/>
            <a:chOff x="3439886" y="54484"/>
            <a:chExt cx="2111549" cy="872774"/>
          </a:xfrm>
        </p:grpSpPr>
        <p:pic>
          <p:nvPicPr>
            <p:cNvPr id="5" name="Picture 4" descr="Morphin ohne m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886" y="54484"/>
              <a:ext cx="2111549" cy="872774"/>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4065105" y="397566"/>
              <a:ext cx="23499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000" b="1" i="0" u="none" strike="noStrike" cap="none" spc="0" normalizeH="0" baseline="0" dirty="0">
                  <a:ln>
                    <a:noFill/>
                  </a:ln>
                  <a:solidFill>
                    <a:srgbClr val="000000"/>
                  </a:solidFill>
                  <a:effectLst/>
                  <a:uFillTx/>
                  <a:latin typeface="+mn-lt"/>
                  <a:ea typeface="+mn-ea"/>
                  <a:cs typeface="+mn-cs"/>
                  <a:sym typeface="Arial"/>
                </a:rPr>
                <a:t>1</a:t>
              </a:r>
            </a:p>
          </p:txBody>
        </p:sp>
      </p:grpSp>
      <p:sp>
        <p:nvSpPr>
          <p:cNvPr id="3" name="Rechteck 2"/>
          <p:cNvSpPr/>
          <p:nvPr/>
        </p:nvSpPr>
        <p:spPr>
          <a:xfrm>
            <a:off x="676756" y="1848678"/>
            <a:ext cx="7727505" cy="3399183"/>
          </a:xfrm>
          <a:prstGeom prst="rect">
            <a:avLst/>
          </a:prstGeom>
          <a:noFill/>
          <a:ln w="57150" cap="flat">
            <a:solidFill>
              <a:srgbClr val="FF505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7" name="Textfeld 6">
            <a:extLst>
              <a:ext uri="{FF2B5EF4-FFF2-40B4-BE49-F238E27FC236}">
                <a16:creationId xmlns:a16="http://schemas.microsoft.com/office/drawing/2014/main" id="{98B953EC-DF55-4D69-A9E3-14AF1CCCA6FA}"/>
              </a:ext>
            </a:extLst>
          </p:cNvPr>
          <p:cNvSpPr txBox="1"/>
          <p:nvPr/>
        </p:nvSpPr>
        <p:spPr>
          <a:xfrm>
            <a:off x="8384820" y="5851735"/>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64194420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Themenfahrplan</a:t>
            </a:r>
          </a:p>
        </p:txBody>
      </p:sp>
      <p:sp>
        <p:nvSpPr>
          <p:cNvPr id="4" name="Bogen 3"/>
          <p:cNvSpPr/>
          <p:nvPr/>
        </p:nvSpPr>
        <p:spPr>
          <a:xfrm>
            <a:off x="0" y="1001486"/>
            <a:ext cx="2786742" cy="5312228"/>
          </a:xfrm>
          <a:prstGeom prst="arc">
            <a:avLst>
              <a:gd name="adj1" fmla="val 16186167"/>
              <a:gd name="adj2" fmla="val 5184630"/>
            </a:avLst>
          </a:prstGeom>
          <a:noFill/>
          <a:ln w="57150"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5" name="Ellipse 4"/>
          <p:cNvSpPr/>
          <p:nvPr/>
        </p:nvSpPr>
        <p:spPr>
          <a:xfrm>
            <a:off x="2087563" y="1551214"/>
            <a:ext cx="576943" cy="555171"/>
          </a:xfrm>
          <a:prstGeom prst="ellipse">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7" name="Textfeld 6"/>
          <p:cNvSpPr txBox="1"/>
          <p:nvPr/>
        </p:nvSpPr>
        <p:spPr>
          <a:xfrm>
            <a:off x="2906486" y="1600590"/>
            <a:ext cx="484363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Grundlagen Schmerzentstehung</a:t>
            </a:r>
          </a:p>
        </p:txBody>
      </p:sp>
      <p:sp>
        <p:nvSpPr>
          <p:cNvPr id="8" name="Ellipse 7"/>
          <p:cNvSpPr/>
          <p:nvPr/>
        </p:nvSpPr>
        <p:spPr>
          <a:xfrm>
            <a:off x="2498270" y="3380014"/>
            <a:ext cx="576943" cy="555171"/>
          </a:xfrm>
          <a:prstGeom prst="ellipse">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9" name="Textfeld 8"/>
          <p:cNvSpPr txBox="1"/>
          <p:nvPr/>
        </p:nvSpPr>
        <p:spPr>
          <a:xfrm>
            <a:off x="3303753" y="3426767"/>
            <a:ext cx="474424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de-DE" sz="2400" b="1" dirty="0"/>
              <a:t>Nichtsteroidale Antirheumatika</a:t>
            </a:r>
            <a:endParaRPr kumimoji="0" lang="de-DE" sz="2400" b="1" i="0" u="none" strike="noStrike" cap="none" spc="0" normalizeH="0" baseline="0" dirty="0">
              <a:ln>
                <a:noFill/>
              </a:ln>
              <a:solidFill>
                <a:srgbClr val="000000"/>
              </a:solidFill>
              <a:effectLst/>
              <a:uFillTx/>
              <a:latin typeface="+mn-lt"/>
              <a:ea typeface="+mn-ea"/>
              <a:cs typeface="+mn-cs"/>
              <a:sym typeface="Arial"/>
            </a:endParaRPr>
          </a:p>
        </p:txBody>
      </p:sp>
      <p:sp>
        <p:nvSpPr>
          <p:cNvPr id="10" name="Ellipse 9"/>
          <p:cNvSpPr/>
          <p:nvPr/>
        </p:nvSpPr>
        <p:spPr>
          <a:xfrm>
            <a:off x="2087563" y="5208814"/>
            <a:ext cx="576943" cy="555171"/>
          </a:xfrm>
          <a:prstGeom prst="ellipse">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11" name="Textfeld 10"/>
          <p:cNvSpPr txBox="1"/>
          <p:nvPr/>
        </p:nvSpPr>
        <p:spPr>
          <a:xfrm>
            <a:off x="3075213" y="4381408"/>
            <a:ext cx="558261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Nichtsaure,</a:t>
            </a:r>
            <a:r>
              <a:rPr kumimoji="0" lang="de-DE" sz="2400" b="1" i="0" u="none" strike="noStrike" cap="none" spc="0" normalizeH="0" dirty="0">
                <a:ln>
                  <a:noFill/>
                </a:ln>
                <a:solidFill>
                  <a:srgbClr val="000000"/>
                </a:solidFill>
                <a:effectLst/>
                <a:uFillTx/>
                <a:latin typeface="+mn-lt"/>
                <a:ea typeface="+mn-ea"/>
                <a:cs typeface="+mn-cs"/>
                <a:sym typeface="Arial"/>
              </a:rPr>
              <a:t> </a:t>
            </a:r>
            <a:r>
              <a:rPr kumimoji="0" lang="de-DE" sz="2400" b="1" i="0" u="none" strike="noStrike" cap="none" spc="0" normalizeH="0" dirty="0" err="1">
                <a:ln>
                  <a:noFill/>
                </a:ln>
                <a:solidFill>
                  <a:srgbClr val="000000"/>
                </a:solidFill>
                <a:effectLst/>
                <a:uFillTx/>
                <a:latin typeface="+mn-lt"/>
                <a:ea typeface="+mn-ea"/>
                <a:cs typeface="+mn-cs"/>
                <a:sym typeface="Arial"/>
              </a:rPr>
              <a:t>antipyretische</a:t>
            </a:r>
            <a:r>
              <a:rPr kumimoji="0" lang="de-DE" sz="2400" b="1" i="0" u="none" strike="noStrike" cap="none" spc="0" normalizeH="0" dirty="0">
                <a:ln>
                  <a:noFill/>
                </a:ln>
                <a:solidFill>
                  <a:srgbClr val="000000"/>
                </a:solidFill>
                <a:effectLst/>
                <a:uFillTx/>
                <a:latin typeface="+mn-lt"/>
                <a:ea typeface="+mn-ea"/>
                <a:cs typeface="+mn-cs"/>
                <a:sym typeface="Arial"/>
              </a:rPr>
              <a:t> Analgetika</a:t>
            </a:r>
            <a:endParaRPr kumimoji="0" lang="de-DE" sz="2400" b="1" i="0" u="none" strike="noStrike" cap="none" spc="0" normalizeH="0" baseline="0" dirty="0">
              <a:ln>
                <a:noFill/>
              </a:ln>
              <a:solidFill>
                <a:srgbClr val="000000"/>
              </a:solidFill>
              <a:effectLst/>
              <a:uFillTx/>
              <a:latin typeface="+mn-lt"/>
              <a:ea typeface="+mn-ea"/>
              <a:cs typeface="+mn-cs"/>
              <a:sym typeface="Arial"/>
            </a:endParaRPr>
          </a:p>
        </p:txBody>
      </p:sp>
      <p:sp>
        <p:nvSpPr>
          <p:cNvPr id="12" name="Ellipse 11"/>
          <p:cNvSpPr/>
          <p:nvPr/>
        </p:nvSpPr>
        <p:spPr>
          <a:xfrm>
            <a:off x="2427317" y="2433079"/>
            <a:ext cx="576943" cy="555171"/>
          </a:xfrm>
          <a:prstGeom prst="ellipse">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13" name="Textfeld 12"/>
          <p:cNvSpPr txBox="1"/>
          <p:nvPr/>
        </p:nvSpPr>
        <p:spPr>
          <a:xfrm>
            <a:off x="3211286" y="2467662"/>
            <a:ext cx="287674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Opioide Analgetika</a:t>
            </a:r>
          </a:p>
        </p:txBody>
      </p:sp>
      <p:sp>
        <p:nvSpPr>
          <p:cNvPr id="14" name="Ellipse 13"/>
          <p:cNvSpPr/>
          <p:nvPr/>
        </p:nvSpPr>
        <p:spPr>
          <a:xfrm>
            <a:off x="2399993" y="4292702"/>
            <a:ext cx="576943" cy="555171"/>
          </a:xfrm>
          <a:prstGeom prst="ellipse">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15" name="Textfeld 14"/>
          <p:cNvSpPr txBox="1"/>
          <p:nvPr/>
        </p:nvSpPr>
        <p:spPr>
          <a:xfrm>
            <a:off x="2786742" y="5302322"/>
            <a:ext cx="257217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Reine Analgetika</a:t>
            </a:r>
          </a:p>
        </p:txBody>
      </p:sp>
    </p:spTree>
    <p:extLst>
      <p:ext uri="{BB962C8B-B14F-4D97-AF65-F5344CB8AC3E}">
        <p14:creationId xmlns:p14="http://schemas.microsoft.com/office/powerpoint/2010/main" val="275093055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Schmerzen Trauma</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547" y="1102711"/>
            <a:ext cx="7300705" cy="5131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uppieren 3"/>
          <p:cNvGrpSpPr/>
          <p:nvPr/>
        </p:nvGrpSpPr>
        <p:grpSpPr>
          <a:xfrm>
            <a:off x="3439886" y="54484"/>
            <a:ext cx="2111549" cy="872774"/>
            <a:chOff x="3439886" y="54484"/>
            <a:chExt cx="2111549" cy="872774"/>
          </a:xfrm>
        </p:grpSpPr>
        <p:pic>
          <p:nvPicPr>
            <p:cNvPr id="5" name="Picture 4" descr="Morphin ohne m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886" y="54484"/>
              <a:ext cx="2111549" cy="872774"/>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4065105" y="397566"/>
              <a:ext cx="23499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000" b="1" i="0" u="none" strike="noStrike" cap="none" spc="0" normalizeH="0" baseline="0" dirty="0">
                  <a:ln>
                    <a:noFill/>
                  </a:ln>
                  <a:solidFill>
                    <a:srgbClr val="000000"/>
                  </a:solidFill>
                  <a:effectLst/>
                  <a:uFillTx/>
                  <a:latin typeface="+mn-lt"/>
                  <a:ea typeface="+mn-ea"/>
                  <a:cs typeface="+mn-cs"/>
                  <a:sym typeface="Arial"/>
                </a:rPr>
                <a:t>1</a:t>
              </a:r>
            </a:p>
          </p:txBody>
        </p:sp>
      </p:grpSp>
      <p:sp>
        <p:nvSpPr>
          <p:cNvPr id="7" name="Textfeld 6">
            <a:extLst>
              <a:ext uri="{FF2B5EF4-FFF2-40B4-BE49-F238E27FC236}">
                <a16:creationId xmlns:a16="http://schemas.microsoft.com/office/drawing/2014/main" id="{9F606146-6330-4E83-957F-9D87BC931DF6}"/>
              </a:ext>
            </a:extLst>
          </p:cNvPr>
          <p:cNvSpPr txBox="1"/>
          <p:nvPr/>
        </p:nvSpPr>
        <p:spPr>
          <a:xfrm>
            <a:off x="8384820" y="5851735"/>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263332320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Schmerzen</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50" y="1017140"/>
            <a:ext cx="7972425"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uppieren 7"/>
          <p:cNvGrpSpPr/>
          <p:nvPr/>
        </p:nvGrpSpPr>
        <p:grpSpPr>
          <a:xfrm>
            <a:off x="3271924" y="43312"/>
            <a:ext cx="2279511" cy="939159"/>
            <a:chOff x="5910331" y="3134366"/>
            <a:chExt cx="2279511" cy="939159"/>
          </a:xfrm>
        </p:grpSpPr>
        <p:pic>
          <p:nvPicPr>
            <p:cNvPr id="9" name="Picture 2" descr="Fentanyl oh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331" y="3134366"/>
              <a:ext cx="2279511" cy="9391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6517455" y="3558333"/>
              <a:ext cx="53263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de-DE" sz="2000" b="1" dirty="0"/>
                <a:t>50</a:t>
              </a:r>
              <a:endParaRPr kumimoji="0" lang="de-DE" sz="2000" b="1" i="0" u="none" strike="noStrike" cap="none" spc="0" normalizeH="0" baseline="0" dirty="0">
                <a:ln>
                  <a:noFill/>
                </a:ln>
                <a:solidFill>
                  <a:srgbClr val="000000"/>
                </a:solidFill>
                <a:effectLst/>
                <a:uFillTx/>
                <a:latin typeface="+mn-lt"/>
                <a:ea typeface="+mn-ea"/>
                <a:cs typeface="+mn-cs"/>
                <a:sym typeface="Arial"/>
              </a:endParaRPr>
            </a:p>
          </p:txBody>
        </p:sp>
      </p:grpSp>
      <p:sp>
        <p:nvSpPr>
          <p:cNvPr id="3" name="Rechteck 2"/>
          <p:cNvSpPr/>
          <p:nvPr/>
        </p:nvSpPr>
        <p:spPr>
          <a:xfrm>
            <a:off x="86318" y="1654865"/>
            <a:ext cx="8051317" cy="3548270"/>
          </a:xfrm>
          <a:prstGeom prst="rect">
            <a:avLst/>
          </a:prstGeom>
          <a:noFill/>
          <a:ln w="57150" cap="flat">
            <a:solidFill>
              <a:srgbClr val="FF505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11" name="Textfeld 10">
            <a:extLst>
              <a:ext uri="{FF2B5EF4-FFF2-40B4-BE49-F238E27FC236}">
                <a16:creationId xmlns:a16="http://schemas.microsoft.com/office/drawing/2014/main" id="{BED131C5-2B7D-4067-8EE8-D6753555DEBA}"/>
              </a:ext>
            </a:extLst>
          </p:cNvPr>
          <p:cNvSpPr txBox="1"/>
          <p:nvPr/>
        </p:nvSpPr>
        <p:spPr>
          <a:xfrm>
            <a:off x="8131575" y="5886560"/>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311302852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Schmerzen</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892" y="1072183"/>
            <a:ext cx="7329221" cy="5100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uppieren 7"/>
          <p:cNvGrpSpPr/>
          <p:nvPr/>
        </p:nvGrpSpPr>
        <p:grpSpPr>
          <a:xfrm>
            <a:off x="3271924" y="43312"/>
            <a:ext cx="2279511" cy="939159"/>
            <a:chOff x="5910331" y="3134366"/>
            <a:chExt cx="2279511" cy="939159"/>
          </a:xfrm>
        </p:grpSpPr>
        <p:pic>
          <p:nvPicPr>
            <p:cNvPr id="9" name="Picture 2" descr="Fentanyl oh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331" y="3134366"/>
              <a:ext cx="2279511" cy="9391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6517455" y="3558333"/>
              <a:ext cx="53263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de-DE" sz="2000" b="1" dirty="0"/>
                <a:t>50</a:t>
              </a:r>
              <a:endParaRPr kumimoji="0" lang="de-DE" sz="2000" b="1" i="0" u="none" strike="noStrike" cap="none" spc="0" normalizeH="0" baseline="0" dirty="0">
                <a:ln>
                  <a:noFill/>
                </a:ln>
                <a:solidFill>
                  <a:srgbClr val="000000"/>
                </a:solidFill>
                <a:effectLst/>
                <a:uFillTx/>
                <a:latin typeface="+mn-lt"/>
                <a:ea typeface="+mn-ea"/>
                <a:cs typeface="+mn-cs"/>
                <a:sym typeface="Arial"/>
              </a:endParaRPr>
            </a:p>
          </p:txBody>
        </p:sp>
      </p:grpSp>
      <p:sp>
        <p:nvSpPr>
          <p:cNvPr id="7" name="Textfeld 6">
            <a:extLst>
              <a:ext uri="{FF2B5EF4-FFF2-40B4-BE49-F238E27FC236}">
                <a16:creationId xmlns:a16="http://schemas.microsoft.com/office/drawing/2014/main" id="{65FCD2BF-A9D9-4DFE-A2F3-C60ACF31CC55}"/>
              </a:ext>
            </a:extLst>
          </p:cNvPr>
          <p:cNvSpPr txBox="1"/>
          <p:nvPr/>
        </p:nvSpPr>
        <p:spPr>
          <a:xfrm>
            <a:off x="8309113" y="5803712"/>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116307250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Opiat – Überdosierung</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184" y="1423160"/>
            <a:ext cx="8020050" cy="44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Naloxon oh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494" y="55778"/>
            <a:ext cx="2249254" cy="92669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2DAFAFCE-F62E-4AA0-8B25-87E907C0689D}"/>
              </a:ext>
            </a:extLst>
          </p:cNvPr>
          <p:cNvSpPr txBox="1"/>
          <p:nvPr/>
        </p:nvSpPr>
        <p:spPr>
          <a:xfrm>
            <a:off x="7952054" y="5850180"/>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356820674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Opiat – Überdosierung</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17184"/>
            <a:ext cx="7924800" cy="467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Naloxon oh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7616" y="55778"/>
            <a:ext cx="2249254" cy="92669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3F6E75BB-9955-4DB7-B0EE-612949C0DFFE}"/>
              </a:ext>
            </a:extLst>
          </p:cNvPr>
          <p:cNvSpPr txBox="1"/>
          <p:nvPr/>
        </p:nvSpPr>
        <p:spPr>
          <a:xfrm>
            <a:off x="7775220" y="5909294"/>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135756194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Pathophysiologie Erbrechen</a:t>
            </a:r>
          </a:p>
        </p:txBody>
      </p:sp>
      <p:pic>
        <p:nvPicPr>
          <p:cNvPr id="4" name="Grafik 3" descr="Ein Bild, das Rad enthält.&#10;&#10;Automatisch generierte Beschreibung">
            <a:extLst>
              <a:ext uri="{FF2B5EF4-FFF2-40B4-BE49-F238E27FC236}">
                <a16:creationId xmlns:a16="http://schemas.microsoft.com/office/drawing/2014/main" id="{E3244B8B-10B1-4F90-955F-94ACD89DFAD6}"/>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624"/>
          <a:stretch/>
        </p:blipFill>
        <p:spPr>
          <a:xfrm>
            <a:off x="985337" y="4305870"/>
            <a:ext cx="1450082" cy="1518998"/>
          </a:xfrm>
          <a:prstGeom prst="rect">
            <a:avLst/>
          </a:prstGeom>
        </p:spPr>
      </p:pic>
      <p:sp>
        <p:nvSpPr>
          <p:cNvPr id="5" name="Textfeld 4">
            <a:extLst>
              <a:ext uri="{FF2B5EF4-FFF2-40B4-BE49-F238E27FC236}">
                <a16:creationId xmlns:a16="http://schemas.microsoft.com/office/drawing/2014/main" id="{D8DF8547-DC4E-412D-A40A-F08624CEC5C8}"/>
              </a:ext>
            </a:extLst>
          </p:cNvPr>
          <p:cNvSpPr txBox="1"/>
          <p:nvPr/>
        </p:nvSpPr>
        <p:spPr>
          <a:xfrm>
            <a:off x="22272" y="5363203"/>
            <a:ext cx="1415772" cy="923330"/>
          </a:xfrm>
          <a:prstGeom prst="rect">
            <a:avLst/>
          </a:prstGeom>
          <a:noFill/>
        </p:spPr>
        <p:txBody>
          <a:bodyPr wrap="none" rtlCol="0" anchor="ctr">
            <a:spAutoFit/>
          </a:bodyPr>
          <a:lstStyle/>
          <a:p>
            <a:r>
              <a:rPr lang="de-DE" dirty="0">
                <a:solidFill>
                  <a:srgbClr val="FF0000"/>
                </a:solidFill>
              </a:rPr>
              <a:t>Toxine</a:t>
            </a:r>
          </a:p>
          <a:p>
            <a:r>
              <a:rPr lang="de-DE" dirty="0">
                <a:solidFill>
                  <a:srgbClr val="FF0000"/>
                </a:solidFill>
              </a:rPr>
              <a:t>Bestrahlung</a:t>
            </a:r>
          </a:p>
          <a:p>
            <a:r>
              <a:rPr lang="de-DE" dirty="0">
                <a:solidFill>
                  <a:srgbClr val="FF0000"/>
                </a:solidFill>
              </a:rPr>
              <a:t>Zytostatika</a:t>
            </a:r>
          </a:p>
        </p:txBody>
      </p:sp>
      <p:cxnSp>
        <p:nvCxnSpPr>
          <p:cNvPr id="6" name="Gerade Verbindung mit Pfeil 5">
            <a:extLst>
              <a:ext uri="{FF2B5EF4-FFF2-40B4-BE49-F238E27FC236}">
                <a16:creationId xmlns:a16="http://schemas.microsoft.com/office/drawing/2014/main" id="{5E815F00-279F-4B37-928A-E9C323958776}"/>
              </a:ext>
            </a:extLst>
          </p:cNvPr>
          <p:cNvCxnSpPr>
            <a:cxnSpLocks/>
          </p:cNvCxnSpPr>
          <p:nvPr/>
        </p:nvCxnSpPr>
        <p:spPr>
          <a:xfrm flipV="1">
            <a:off x="1438044" y="4953942"/>
            <a:ext cx="272334" cy="5111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45E65F36-2141-4A21-AF83-84F401C7C078}"/>
              </a:ext>
            </a:extLst>
          </p:cNvPr>
          <p:cNvSpPr txBox="1"/>
          <p:nvPr/>
        </p:nvSpPr>
        <p:spPr>
          <a:xfrm>
            <a:off x="2589019" y="4615387"/>
            <a:ext cx="1435008" cy="307777"/>
          </a:xfrm>
          <a:prstGeom prst="rect">
            <a:avLst/>
          </a:prstGeom>
          <a:solidFill>
            <a:srgbClr val="898989"/>
          </a:solidFill>
        </p:spPr>
        <p:txBody>
          <a:bodyPr wrap="none" rtlCol="0" anchor="ctr">
            <a:spAutoFit/>
          </a:bodyPr>
          <a:lstStyle/>
          <a:p>
            <a:r>
              <a:rPr lang="de-DE" sz="1400" dirty="0"/>
              <a:t>5-HT</a:t>
            </a:r>
            <a:r>
              <a:rPr lang="de-DE" sz="1400" baseline="-25000" dirty="0"/>
              <a:t>3</a:t>
            </a:r>
            <a:r>
              <a:rPr lang="de-DE" sz="1400" dirty="0"/>
              <a:t>-Rezeptor</a:t>
            </a:r>
          </a:p>
        </p:txBody>
      </p:sp>
      <p:pic>
        <p:nvPicPr>
          <p:cNvPr id="8" name="Grafik 7" descr="Ein Bild, das Zeichnung enthält.&#10;&#10;Automatisch generierte Beschreibung">
            <a:extLst>
              <a:ext uri="{FF2B5EF4-FFF2-40B4-BE49-F238E27FC236}">
                <a16:creationId xmlns:a16="http://schemas.microsoft.com/office/drawing/2014/main" id="{14C01470-B417-4281-BC17-4F5CF8FC902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00724" y="3343501"/>
            <a:ext cx="1272952" cy="1101726"/>
          </a:xfrm>
          <a:prstGeom prst="rect">
            <a:avLst/>
          </a:prstGeom>
        </p:spPr>
      </p:pic>
      <p:cxnSp>
        <p:nvCxnSpPr>
          <p:cNvPr id="9" name="Gerader Verbinder 8">
            <a:extLst>
              <a:ext uri="{FF2B5EF4-FFF2-40B4-BE49-F238E27FC236}">
                <a16:creationId xmlns:a16="http://schemas.microsoft.com/office/drawing/2014/main" id="{C01FDFB8-8790-4D8F-8AA6-F09045110773}"/>
              </a:ext>
            </a:extLst>
          </p:cNvPr>
          <p:cNvCxnSpPr>
            <a:stCxn id="7" idx="0"/>
            <a:endCxn id="7" idx="0"/>
          </p:cNvCxnSpPr>
          <p:nvPr/>
        </p:nvCxnSpPr>
        <p:spPr>
          <a:xfrm>
            <a:off x="3306523" y="461538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Verbinder: gewinkelt 9">
            <a:extLst>
              <a:ext uri="{FF2B5EF4-FFF2-40B4-BE49-F238E27FC236}">
                <a16:creationId xmlns:a16="http://schemas.microsoft.com/office/drawing/2014/main" id="{72037028-9807-452E-B33C-6794E9D1EC95}"/>
              </a:ext>
            </a:extLst>
          </p:cNvPr>
          <p:cNvCxnSpPr>
            <a:cxnSpLocks/>
            <a:endCxn id="12" idx="1"/>
          </p:cNvCxnSpPr>
          <p:nvPr/>
        </p:nvCxnSpPr>
        <p:spPr>
          <a:xfrm rot="5400000" flipH="1" flipV="1">
            <a:off x="3066206" y="3254872"/>
            <a:ext cx="1524456" cy="119657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AE8D1302-A7F1-4109-AEF4-B9C7478E0509}"/>
              </a:ext>
            </a:extLst>
          </p:cNvPr>
          <p:cNvSpPr txBox="1"/>
          <p:nvPr/>
        </p:nvSpPr>
        <p:spPr>
          <a:xfrm>
            <a:off x="2160976" y="3560197"/>
            <a:ext cx="1095172" cy="369332"/>
          </a:xfrm>
          <a:prstGeom prst="rect">
            <a:avLst/>
          </a:prstGeom>
          <a:noFill/>
        </p:spPr>
        <p:txBody>
          <a:bodyPr wrap="none" rtlCol="0" anchor="ctr">
            <a:spAutoFit/>
          </a:bodyPr>
          <a:lstStyle/>
          <a:p>
            <a:r>
              <a:rPr lang="de-DE" dirty="0"/>
              <a:t>N. </a:t>
            </a:r>
            <a:r>
              <a:rPr lang="de-DE" dirty="0" err="1"/>
              <a:t>vagus</a:t>
            </a:r>
            <a:endParaRPr lang="de-DE" dirty="0"/>
          </a:p>
        </p:txBody>
      </p:sp>
      <p:sp>
        <p:nvSpPr>
          <p:cNvPr id="12" name="Textfeld 11">
            <a:extLst>
              <a:ext uri="{FF2B5EF4-FFF2-40B4-BE49-F238E27FC236}">
                <a16:creationId xmlns:a16="http://schemas.microsoft.com/office/drawing/2014/main" id="{12B9339F-D944-4FA7-9224-6817F0CE0C0F}"/>
              </a:ext>
            </a:extLst>
          </p:cNvPr>
          <p:cNvSpPr txBox="1"/>
          <p:nvPr/>
        </p:nvSpPr>
        <p:spPr>
          <a:xfrm>
            <a:off x="4426722" y="2906266"/>
            <a:ext cx="1620957" cy="369332"/>
          </a:xfrm>
          <a:prstGeom prst="rect">
            <a:avLst/>
          </a:prstGeom>
          <a:solidFill>
            <a:srgbClr val="00B0F0"/>
          </a:solidFill>
          <a:effectLst>
            <a:glow rad="63500">
              <a:schemeClr val="accent2">
                <a:satMod val="175000"/>
                <a:alpha val="40000"/>
              </a:schemeClr>
            </a:glow>
          </a:effectLst>
        </p:spPr>
        <p:txBody>
          <a:bodyPr wrap="none" rtlCol="0" anchor="ctr">
            <a:spAutoFit/>
          </a:bodyPr>
          <a:lstStyle/>
          <a:p>
            <a:r>
              <a:rPr lang="de-DE" dirty="0"/>
              <a:t>Brechzentrum</a:t>
            </a:r>
          </a:p>
        </p:txBody>
      </p:sp>
      <p:sp>
        <p:nvSpPr>
          <p:cNvPr id="13" name="Textfeld 12">
            <a:extLst>
              <a:ext uri="{FF2B5EF4-FFF2-40B4-BE49-F238E27FC236}">
                <a16:creationId xmlns:a16="http://schemas.microsoft.com/office/drawing/2014/main" id="{F0316149-52D2-4D2D-9287-4255C048F6C0}"/>
              </a:ext>
            </a:extLst>
          </p:cNvPr>
          <p:cNvSpPr txBox="1"/>
          <p:nvPr/>
        </p:nvSpPr>
        <p:spPr>
          <a:xfrm>
            <a:off x="2044626" y="1582024"/>
            <a:ext cx="2364750" cy="369332"/>
          </a:xfrm>
          <a:prstGeom prst="rect">
            <a:avLst/>
          </a:prstGeom>
          <a:noFill/>
        </p:spPr>
        <p:txBody>
          <a:bodyPr wrap="none" rtlCol="0" anchor="ctr">
            <a:spAutoFit/>
          </a:bodyPr>
          <a:lstStyle/>
          <a:p>
            <a:r>
              <a:rPr lang="de-DE" dirty="0"/>
              <a:t>Area </a:t>
            </a:r>
            <a:r>
              <a:rPr lang="de-DE" dirty="0" err="1"/>
              <a:t>postrema</a:t>
            </a:r>
            <a:r>
              <a:rPr lang="de-DE" dirty="0"/>
              <a:t> (CTZ)</a:t>
            </a:r>
          </a:p>
        </p:txBody>
      </p:sp>
      <p:sp>
        <p:nvSpPr>
          <p:cNvPr id="14" name="Textfeld 13">
            <a:extLst>
              <a:ext uri="{FF2B5EF4-FFF2-40B4-BE49-F238E27FC236}">
                <a16:creationId xmlns:a16="http://schemas.microsoft.com/office/drawing/2014/main" id="{CCA39312-DBCF-4609-AC51-CC78F9F2FD2E}"/>
              </a:ext>
            </a:extLst>
          </p:cNvPr>
          <p:cNvSpPr txBox="1"/>
          <p:nvPr/>
        </p:nvSpPr>
        <p:spPr>
          <a:xfrm>
            <a:off x="163462" y="1166526"/>
            <a:ext cx="1633781" cy="1200329"/>
          </a:xfrm>
          <a:prstGeom prst="rect">
            <a:avLst/>
          </a:prstGeom>
          <a:noFill/>
        </p:spPr>
        <p:txBody>
          <a:bodyPr wrap="none" rtlCol="0" anchor="ctr">
            <a:spAutoFit/>
          </a:bodyPr>
          <a:lstStyle/>
          <a:p>
            <a:r>
              <a:rPr lang="de-DE" dirty="0">
                <a:solidFill>
                  <a:srgbClr val="FF0000"/>
                </a:solidFill>
              </a:rPr>
              <a:t>Toxine</a:t>
            </a:r>
          </a:p>
          <a:p>
            <a:r>
              <a:rPr lang="de-DE" dirty="0">
                <a:solidFill>
                  <a:srgbClr val="FF0000"/>
                </a:solidFill>
              </a:rPr>
              <a:t>Morphin</a:t>
            </a:r>
          </a:p>
          <a:p>
            <a:r>
              <a:rPr lang="de-DE" dirty="0">
                <a:solidFill>
                  <a:srgbClr val="FF0000"/>
                </a:solidFill>
              </a:rPr>
              <a:t>Herzglykoside</a:t>
            </a:r>
          </a:p>
          <a:p>
            <a:r>
              <a:rPr lang="de-DE" dirty="0">
                <a:solidFill>
                  <a:srgbClr val="FF0000"/>
                </a:solidFill>
              </a:rPr>
              <a:t>Zytostatika</a:t>
            </a:r>
          </a:p>
        </p:txBody>
      </p:sp>
      <p:cxnSp>
        <p:nvCxnSpPr>
          <p:cNvPr id="15" name="Gerade Verbindung mit Pfeil 14">
            <a:extLst>
              <a:ext uri="{FF2B5EF4-FFF2-40B4-BE49-F238E27FC236}">
                <a16:creationId xmlns:a16="http://schemas.microsoft.com/office/drawing/2014/main" id="{12289430-69B7-4E11-8EC4-697D8AFFB2B5}"/>
              </a:ext>
            </a:extLst>
          </p:cNvPr>
          <p:cNvCxnSpPr>
            <a:stCxn id="14" idx="3"/>
            <a:endCxn id="13" idx="1"/>
          </p:cNvCxnSpPr>
          <p:nvPr/>
        </p:nvCxnSpPr>
        <p:spPr>
          <a:xfrm flipV="1">
            <a:off x="1797243" y="1766690"/>
            <a:ext cx="24738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F1CB4E05-D71D-4E48-B0D7-A086D1FE1468}"/>
              </a:ext>
            </a:extLst>
          </p:cNvPr>
          <p:cNvSpPr txBox="1"/>
          <p:nvPr/>
        </p:nvSpPr>
        <p:spPr>
          <a:xfrm>
            <a:off x="1363325" y="2374474"/>
            <a:ext cx="1435008" cy="738664"/>
          </a:xfrm>
          <a:prstGeom prst="rect">
            <a:avLst/>
          </a:prstGeom>
          <a:solidFill>
            <a:srgbClr val="898989"/>
          </a:solidFill>
        </p:spPr>
        <p:txBody>
          <a:bodyPr wrap="none" rtlCol="0" anchor="ctr">
            <a:spAutoFit/>
          </a:bodyPr>
          <a:lstStyle/>
          <a:p>
            <a:r>
              <a:rPr lang="de-DE" sz="1400" dirty="0"/>
              <a:t>5-HT</a:t>
            </a:r>
            <a:r>
              <a:rPr lang="de-DE" sz="1400" baseline="-25000" dirty="0"/>
              <a:t>3</a:t>
            </a:r>
            <a:r>
              <a:rPr lang="de-DE" sz="1400" dirty="0"/>
              <a:t>-Rezeptor</a:t>
            </a:r>
            <a:br>
              <a:rPr lang="de-DE" sz="1400" dirty="0"/>
            </a:br>
            <a:r>
              <a:rPr lang="de-DE" sz="1400" dirty="0"/>
              <a:t>D</a:t>
            </a:r>
            <a:r>
              <a:rPr lang="de-DE" sz="1400" baseline="-25000" dirty="0"/>
              <a:t>2</a:t>
            </a:r>
            <a:r>
              <a:rPr lang="de-DE" sz="1400" dirty="0"/>
              <a:t>-Rezeptor</a:t>
            </a:r>
          </a:p>
          <a:p>
            <a:r>
              <a:rPr lang="de-DE" sz="1400" dirty="0" err="1"/>
              <a:t>Opiodrezeptor</a:t>
            </a:r>
            <a:endParaRPr lang="de-DE" sz="1400" dirty="0"/>
          </a:p>
        </p:txBody>
      </p:sp>
      <p:sp>
        <p:nvSpPr>
          <p:cNvPr id="17" name="Textfeld 16">
            <a:extLst>
              <a:ext uri="{FF2B5EF4-FFF2-40B4-BE49-F238E27FC236}">
                <a16:creationId xmlns:a16="http://schemas.microsoft.com/office/drawing/2014/main" id="{2066335F-CE35-4903-9449-4548C3EA2DDD}"/>
              </a:ext>
            </a:extLst>
          </p:cNvPr>
          <p:cNvSpPr txBox="1"/>
          <p:nvPr/>
        </p:nvSpPr>
        <p:spPr>
          <a:xfrm>
            <a:off x="6758490" y="1581991"/>
            <a:ext cx="2275046" cy="369332"/>
          </a:xfrm>
          <a:prstGeom prst="rect">
            <a:avLst/>
          </a:prstGeom>
          <a:noFill/>
        </p:spPr>
        <p:txBody>
          <a:bodyPr wrap="none" rtlCol="0" anchor="ctr">
            <a:spAutoFit/>
          </a:bodyPr>
          <a:lstStyle/>
          <a:p>
            <a:r>
              <a:rPr lang="de-DE" dirty="0"/>
              <a:t>Vestibuläres System</a:t>
            </a:r>
          </a:p>
        </p:txBody>
      </p:sp>
      <p:sp>
        <p:nvSpPr>
          <p:cNvPr id="18" name="Textfeld 17">
            <a:extLst>
              <a:ext uri="{FF2B5EF4-FFF2-40B4-BE49-F238E27FC236}">
                <a16:creationId xmlns:a16="http://schemas.microsoft.com/office/drawing/2014/main" id="{8F20EC1C-09C5-466D-8905-D82BC5E51C3C}"/>
              </a:ext>
            </a:extLst>
          </p:cNvPr>
          <p:cNvSpPr txBox="1"/>
          <p:nvPr/>
        </p:nvSpPr>
        <p:spPr>
          <a:xfrm>
            <a:off x="6615759" y="2259517"/>
            <a:ext cx="1468672" cy="523220"/>
          </a:xfrm>
          <a:prstGeom prst="rect">
            <a:avLst/>
          </a:prstGeom>
          <a:solidFill>
            <a:srgbClr val="898989"/>
          </a:solidFill>
        </p:spPr>
        <p:txBody>
          <a:bodyPr wrap="none" rtlCol="0" anchor="ctr">
            <a:spAutoFit/>
          </a:bodyPr>
          <a:lstStyle/>
          <a:p>
            <a:r>
              <a:rPr lang="de-DE" sz="1400" dirty="0" err="1"/>
              <a:t>mACh</a:t>
            </a:r>
            <a:r>
              <a:rPr lang="de-DE" sz="1400" dirty="0"/>
              <a:t>-Rezeptor</a:t>
            </a:r>
          </a:p>
          <a:p>
            <a:r>
              <a:rPr lang="de-DE" sz="1400" dirty="0"/>
              <a:t>H</a:t>
            </a:r>
            <a:r>
              <a:rPr lang="de-DE" sz="1400" baseline="-25000" dirty="0"/>
              <a:t>1</a:t>
            </a:r>
            <a:r>
              <a:rPr lang="de-DE" sz="1400" dirty="0"/>
              <a:t>-Rezeptor</a:t>
            </a:r>
          </a:p>
        </p:txBody>
      </p:sp>
      <p:pic>
        <p:nvPicPr>
          <p:cNvPr id="19" name="Grafik 18">
            <a:extLst>
              <a:ext uri="{FF2B5EF4-FFF2-40B4-BE49-F238E27FC236}">
                <a16:creationId xmlns:a16="http://schemas.microsoft.com/office/drawing/2014/main" id="{42B7682F-5570-4222-B078-08198F514E0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78695" y="2020842"/>
            <a:ext cx="503228" cy="639975"/>
          </a:xfrm>
          <a:prstGeom prst="rect">
            <a:avLst/>
          </a:prstGeom>
        </p:spPr>
      </p:pic>
      <p:cxnSp>
        <p:nvCxnSpPr>
          <p:cNvPr id="20" name="Verbinder: gewinkelt 19">
            <a:extLst>
              <a:ext uri="{FF2B5EF4-FFF2-40B4-BE49-F238E27FC236}">
                <a16:creationId xmlns:a16="http://schemas.microsoft.com/office/drawing/2014/main" id="{88F23C22-F2AB-4E37-A868-DF4757991281}"/>
              </a:ext>
            </a:extLst>
          </p:cNvPr>
          <p:cNvCxnSpPr>
            <a:stCxn id="17" idx="1"/>
            <a:endCxn id="12" idx="3"/>
          </p:cNvCxnSpPr>
          <p:nvPr/>
        </p:nvCxnSpPr>
        <p:spPr>
          <a:xfrm rot="10800000" flipV="1">
            <a:off x="6047680" y="1766656"/>
            <a:ext cx="710811" cy="132427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Verbinder: gewinkelt 20">
            <a:extLst>
              <a:ext uri="{FF2B5EF4-FFF2-40B4-BE49-F238E27FC236}">
                <a16:creationId xmlns:a16="http://schemas.microsoft.com/office/drawing/2014/main" id="{78BCD729-9554-4FD0-8A31-EF817D1CC95F}"/>
              </a:ext>
            </a:extLst>
          </p:cNvPr>
          <p:cNvCxnSpPr>
            <a:stCxn id="13" idx="2"/>
            <a:endCxn id="12" idx="1"/>
          </p:cNvCxnSpPr>
          <p:nvPr/>
        </p:nvCxnSpPr>
        <p:spPr>
          <a:xfrm rot="16200000" flipH="1">
            <a:off x="3257073" y="1921283"/>
            <a:ext cx="1139576" cy="119972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feld 21">
            <a:extLst>
              <a:ext uri="{FF2B5EF4-FFF2-40B4-BE49-F238E27FC236}">
                <a16:creationId xmlns:a16="http://schemas.microsoft.com/office/drawing/2014/main" id="{53DECCE7-496E-47BE-B271-93849D1FD45A}"/>
              </a:ext>
            </a:extLst>
          </p:cNvPr>
          <p:cNvSpPr txBox="1"/>
          <p:nvPr/>
        </p:nvSpPr>
        <p:spPr>
          <a:xfrm>
            <a:off x="3804756" y="1006051"/>
            <a:ext cx="2864887" cy="646331"/>
          </a:xfrm>
          <a:prstGeom prst="rect">
            <a:avLst/>
          </a:prstGeom>
          <a:noFill/>
        </p:spPr>
        <p:txBody>
          <a:bodyPr wrap="none" rtlCol="0" anchor="ctr">
            <a:spAutoFit/>
          </a:bodyPr>
          <a:lstStyle/>
          <a:p>
            <a:pPr algn="ctr"/>
            <a:r>
              <a:rPr lang="de-DE" dirty="0" err="1">
                <a:solidFill>
                  <a:srgbClr val="FF0000"/>
                </a:solidFill>
              </a:rPr>
              <a:t>Psychatrische</a:t>
            </a:r>
            <a:r>
              <a:rPr lang="de-DE" dirty="0">
                <a:solidFill>
                  <a:srgbClr val="FF0000"/>
                </a:solidFill>
              </a:rPr>
              <a:t> Erkrankung</a:t>
            </a:r>
          </a:p>
          <a:p>
            <a:pPr algn="ctr"/>
            <a:r>
              <a:rPr lang="de-DE" dirty="0">
                <a:solidFill>
                  <a:srgbClr val="FF0000"/>
                </a:solidFill>
              </a:rPr>
              <a:t>Ekel</a:t>
            </a:r>
          </a:p>
        </p:txBody>
      </p:sp>
      <p:cxnSp>
        <p:nvCxnSpPr>
          <p:cNvPr id="23" name="Gerade Verbindung mit Pfeil 22">
            <a:extLst>
              <a:ext uri="{FF2B5EF4-FFF2-40B4-BE49-F238E27FC236}">
                <a16:creationId xmlns:a16="http://schemas.microsoft.com/office/drawing/2014/main" id="{C311EAA5-5AA4-4C0F-BABC-DC73D4D272FF}"/>
              </a:ext>
            </a:extLst>
          </p:cNvPr>
          <p:cNvCxnSpPr>
            <a:stCxn id="22" idx="2"/>
            <a:endCxn id="12" idx="0"/>
          </p:cNvCxnSpPr>
          <p:nvPr/>
        </p:nvCxnSpPr>
        <p:spPr>
          <a:xfrm>
            <a:off x="5237200" y="1652382"/>
            <a:ext cx="1" cy="1253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51DD785B-6611-4910-A424-8549C334578A}"/>
              </a:ext>
            </a:extLst>
          </p:cNvPr>
          <p:cNvCxnSpPr>
            <a:stCxn id="8" idx="2"/>
          </p:cNvCxnSpPr>
          <p:nvPr/>
        </p:nvCxnSpPr>
        <p:spPr>
          <a:xfrm flipH="1">
            <a:off x="5237199" y="4445227"/>
            <a:ext cx="1" cy="1226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3D8F9553-2FFF-4D94-B369-D73422AC2C38}"/>
              </a:ext>
            </a:extLst>
          </p:cNvPr>
          <p:cNvSpPr txBox="1"/>
          <p:nvPr/>
        </p:nvSpPr>
        <p:spPr>
          <a:xfrm>
            <a:off x="5404702" y="4615387"/>
            <a:ext cx="1468672" cy="954107"/>
          </a:xfrm>
          <a:prstGeom prst="rect">
            <a:avLst/>
          </a:prstGeom>
          <a:solidFill>
            <a:srgbClr val="898989"/>
          </a:solidFill>
        </p:spPr>
        <p:txBody>
          <a:bodyPr wrap="none" rtlCol="0" anchor="ctr">
            <a:spAutoFit/>
          </a:bodyPr>
          <a:lstStyle/>
          <a:p>
            <a:r>
              <a:rPr lang="de-DE" sz="1400" dirty="0"/>
              <a:t>D2-Rezeptor</a:t>
            </a:r>
          </a:p>
          <a:p>
            <a:r>
              <a:rPr lang="de-DE" sz="1400" dirty="0"/>
              <a:t>H</a:t>
            </a:r>
            <a:r>
              <a:rPr lang="de-DE" sz="1400" baseline="-25000" dirty="0"/>
              <a:t>1</a:t>
            </a:r>
            <a:r>
              <a:rPr lang="de-DE" sz="1400" dirty="0"/>
              <a:t>-Rezeptor</a:t>
            </a:r>
          </a:p>
          <a:p>
            <a:r>
              <a:rPr lang="de-DE" sz="1400" dirty="0" err="1"/>
              <a:t>mACh</a:t>
            </a:r>
            <a:r>
              <a:rPr lang="de-DE" sz="1400" dirty="0"/>
              <a:t>-Rezeptor</a:t>
            </a:r>
          </a:p>
          <a:p>
            <a:r>
              <a:rPr lang="de-DE" sz="1400" dirty="0"/>
              <a:t>NK</a:t>
            </a:r>
            <a:r>
              <a:rPr lang="de-DE" sz="1400" baseline="-25000" dirty="0"/>
              <a:t>1</a:t>
            </a:r>
            <a:r>
              <a:rPr lang="de-DE" sz="1400" dirty="0"/>
              <a:t>-Rezeptor</a:t>
            </a:r>
          </a:p>
        </p:txBody>
      </p:sp>
    </p:spTree>
    <p:extLst>
      <p:ext uri="{BB962C8B-B14F-4D97-AF65-F5344CB8AC3E}">
        <p14:creationId xmlns:p14="http://schemas.microsoft.com/office/powerpoint/2010/main" val="25505735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Ondansetron</a:t>
            </a:r>
          </a:p>
        </p:txBody>
      </p:sp>
      <p:sp>
        <p:nvSpPr>
          <p:cNvPr id="5" name="Textfeld 4">
            <a:extLst>
              <a:ext uri="{FF2B5EF4-FFF2-40B4-BE49-F238E27FC236}">
                <a16:creationId xmlns:a16="http://schemas.microsoft.com/office/drawing/2014/main" id="{9B6CE552-53EA-4F88-A04C-851296F4A5E7}"/>
              </a:ext>
            </a:extLst>
          </p:cNvPr>
          <p:cNvSpPr txBox="1"/>
          <p:nvPr/>
        </p:nvSpPr>
        <p:spPr>
          <a:xfrm>
            <a:off x="157040" y="1228397"/>
            <a:ext cx="7112845" cy="4401205"/>
          </a:xfrm>
          <a:prstGeom prst="rect">
            <a:avLst/>
          </a:prstGeom>
          <a:noFill/>
        </p:spPr>
        <p:txBody>
          <a:bodyPr wrap="none" rtlCol="0">
            <a:spAutoFit/>
          </a:bodyPr>
          <a:lstStyle/>
          <a:p>
            <a:r>
              <a:rPr lang="de-DE" sz="2000" b="1" dirty="0">
                <a:cs typeface="Calibri" panose="020F0502020204030204" pitchFamily="34" charset="0"/>
              </a:rPr>
              <a:t>Wirkstoffname:</a:t>
            </a:r>
            <a:r>
              <a:rPr lang="de-DE" sz="2000" dirty="0">
                <a:cs typeface="Calibri" panose="020F0502020204030204" pitchFamily="34" charset="0"/>
              </a:rPr>
              <a:t>		Ondansetron</a:t>
            </a:r>
          </a:p>
          <a:p>
            <a:r>
              <a:rPr lang="de-DE" sz="2000" b="1" dirty="0">
                <a:cs typeface="Calibri" panose="020F0502020204030204" pitchFamily="34" charset="0"/>
              </a:rPr>
              <a:t>Ampulle:			</a:t>
            </a:r>
            <a:r>
              <a:rPr lang="de-DE" sz="2000" dirty="0">
                <a:cs typeface="Calibri" panose="020F0502020204030204" pitchFamily="34" charset="0"/>
              </a:rPr>
              <a:t>4 mg / 2ml</a:t>
            </a:r>
          </a:p>
          <a:p>
            <a:endParaRPr lang="de-DE" sz="2000" dirty="0">
              <a:cs typeface="Calibri" panose="020F0502020204030204" pitchFamily="34" charset="0"/>
            </a:endParaRPr>
          </a:p>
          <a:p>
            <a:r>
              <a:rPr lang="de-DE" sz="2000" b="1" dirty="0">
                <a:cs typeface="Calibri" panose="020F0502020204030204" pitchFamily="34" charset="0"/>
              </a:rPr>
              <a:t>Wirkmechanismus:</a:t>
            </a:r>
            <a:r>
              <a:rPr lang="de-DE" sz="2000" dirty="0">
                <a:cs typeface="Calibri" panose="020F0502020204030204" pitchFamily="34" charset="0"/>
              </a:rPr>
              <a:t>		Antiemetikum</a:t>
            </a:r>
          </a:p>
          <a:p>
            <a:r>
              <a:rPr lang="de-DE" sz="2000" dirty="0">
                <a:cs typeface="Calibri" panose="020F0502020204030204" pitchFamily="34" charset="0"/>
              </a:rPr>
              <a:t>				5-HT</a:t>
            </a:r>
            <a:r>
              <a:rPr lang="de-DE" sz="2000" baseline="-25000" dirty="0">
                <a:cs typeface="Calibri" panose="020F0502020204030204" pitchFamily="34" charset="0"/>
              </a:rPr>
              <a:t>3</a:t>
            </a:r>
            <a:r>
              <a:rPr lang="de-DE" sz="2000" dirty="0">
                <a:cs typeface="Calibri" panose="020F0502020204030204" pitchFamily="34" charset="0"/>
              </a:rPr>
              <a:t>-Rezeptor-Antagonist</a:t>
            </a:r>
          </a:p>
          <a:p>
            <a:r>
              <a:rPr lang="de-DE" sz="2000" dirty="0">
                <a:cs typeface="Calibri" panose="020F0502020204030204" pitchFamily="34" charset="0"/>
              </a:rPr>
              <a:t>				Wirkung oberer GIT, CTZ</a:t>
            </a:r>
          </a:p>
          <a:p>
            <a:endParaRPr lang="de-DE" sz="2000" dirty="0">
              <a:cs typeface="Calibri" panose="020F0502020204030204" pitchFamily="34" charset="0"/>
            </a:endParaRPr>
          </a:p>
          <a:p>
            <a:r>
              <a:rPr lang="de-DE" sz="2000" b="1" dirty="0">
                <a:cs typeface="Calibri" panose="020F0502020204030204" pitchFamily="34" charset="0"/>
              </a:rPr>
              <a:t>Dosierung:</a:t>
            </a:r>
            <a:r>
              <a:rPr lang="de-DE" sz="2000" dirty="0">
                <a:cs typeface="Calibri" panose="020F0502020204030204" pitchFamily="34" charset="0"/>
              </a:rPr>
              <a:t>			4 – 8 mg</a:t>
            </a:r>
          </a:p>
          <a:p>
            <a:r>
              <a:rPr lang="de-DE" sz="2000" dirty="0">
                <a:cs typeface="Calibri" panose="020F0502020204030204" pitchFamily="34" charset="0"/>
              </a:rPr>
              <a:t>				als Kurzinfusion über 15 min</a:t>
            </a:r>
          </a:p>
          <a:p>
            <a:endParaRPr lang="de-DE" sz="2000" b="1" dirty="0">
              <a:cs typeface="Calibri" panose="020F0502020204030204" pitchFamily="34" charset="0"/>
            </a:endParaRPr>
          </a:p>
          <a:p>
            <a:r>
              <a:rPr lang="de-DE" sz="2000" b="1" dirty="0">
                <a:cs typeface="Calibri" panose="020F0502020204030204" pitchFamily="34" charset="0"/>
              </a:rPr>
              <a:t>Wirkeintritt:</a:t>
            </a:r>
            <a:r>
              <a:rPr lang="de-DE" sz="2000" dirty="0">
                <a:cs typeface="Calibri" panose="020F0502020204030204" pitchFamily="34" charset="0"/>
              </a:rPr>
              <a:t>			1 – 2 min</a:t>
            </a:r>
          </a:p>
          <a:p>
            <a:endParaRPr lang="de-DE" sz="2000" b="1" dirty="0">
              <a:cs typeface="Calibri" panose="020F0502020204030204" pitchFamily="34" charset="0"/>
            </a:endParaRPr>
          </a:p>
          <a:p>
            <a:r>
              <a:rPr lang="de-DE" sz="2000" b="1" dirty="0">
                <a:cs typeface="Calibri" panose="020F0502020204030204" pitchFamily="34" charset="0"/>
              </a:rPr>
              <a:t>Wirkdauer:</a:t>
            </a:r>
            <a:r>
              <a:rPr lang="de-DE" sz="2000" dirty="0">
                <a:cs typeface="Calibri" panose="020F0502020204030204" pitchFamily="34" charset="0"/>
              </a:rPr>
              <a:t>			3 – 5 h</a:t>
            </a:r>
            <a:br>
              <a:rPr lang="de-DE" sz="2000" dirty="0">
                <a:cs typeface="Calibri" panose="020F0502020204030204" pitchFamily="34" charset="0"/>
              </a:rPr>
            </a:br>
            <a:r>
              <a:rPr lang="de-DE" sz="2000" dirty="0">
                <a:cs typeface="Calibri" panose="020F0502020204030204" pitchFamily="34" charset="0"/>
              </a:rPr>
              <a:t>			</a:t>
            </a:r>
          </a:p>
        </p:txBody>
      </p:sp>
      <p:sp>
        <p:nvSpPr>
          <p:cNvPr id="11" name="Textfeld 10">
            <a:extLst>
              <a:ext uri="{FF2B5EF4-FFF2-40B4-BE49-F238E27FC236}">
                <a16:creationId xmlns:a16="http://schemas.microsoft.com/office/drawing/2014/main" id="{A36E4A00-7BF8-4041-864F-1EE6FDEC25B0}"/>
              </a:ext>
            </a:extLst>
          </p:cNvPr>
          <p:cNvSpPr txBox="1"/>
          <p:nvPr/>
        </p:nvSpPr>
        <p:spPr>
          <a:xfrm>
            <a:off x="5166093" y="4181078"/>
            <a:ext cx="3820867" cy="1846657"/>
          </a:xfrm>
          <a:prstGeom prst="rect">
            <a:avLst/>
          </a:prstGeom>
          <a:solidFill>
            <a:srgbClr val="FF0000"/>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ctr" defTabSz="914400" rtl="0" fontAlgn="auto" latinLnBrk="0" hangingPunct="0">
              <a:lnSpc>
                <a:spcPct val="100000"/>
              </a:lnSpc>
              <a:spcBef>
                <a:spcPts val="0"/>
              </a:spcBef>
              <a:spcAft>
                <a:spcPts val="0"/>
              </a:spcAft>
              <a:buClrTx/>
              <a:buSzTx/>
              <a:tabLst/>
            </a:pPr>
            <a:r>
              <a:rPr kumimoji="0" lang="de-DE" sz="2400" b="1" i="0" u="none" strike="noStrike" cap="none" spc="0" normalizeH="0" baseline="0" dirty="0">
                <a:ln>
                  <a:noFill/>
                </a:ln>
                <a:solidFill>
                  <a:schemeClr val="bg1"/>
                </a:solidFill>
                <a:effectLst/>
                <a:uFillTx/>
                <a:sym typeface="Arial"/>
              </a:rPr>
              <a:t>Kontraindikationen</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de-DE" sz="1800" b="1" i="0" u="none" strike="noStrike" cap="none" spc="0" normalizeH="0" baseline="0" dirty="0">
                <a:ln>
                  <a:noFill/>
                </a:ln>
                <a:solidFill>
                  <a:schemeClr val="bg1"/>
                </a:solidFill>
                <a:effectLst/>
                <a:uFillTx/>
                <a:sym typeface="Arial"/>
              </a:rPr>
              <a:t>Allergie / Überempfindlichkeit </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a:solidFill>
                  <a:schemeClr val="bg1"/>
                </a:solidFill>
              </a:rPr>
              <a:t>Schwangerschaft und Stillzeit</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de-DE" sz="1800" b="1" i="0" u="none" strike="noStrike" cap="none" spc="0" normalizeH="0" baseline="0" dirty="0">
                <a:ln>
                  <a:noFill/>
                </a:ln>
                <a:solidFill>
                  <a:schemeClr val="bg1"/>
                </a:solidFill>
                <a:effectLst/>
                <a:uFillTx/>
                <a:sym typeface="Arial"/>
              </a:rPr>
              <a:t>Kinder &lt; 12 Jahre</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a:solidFill>
                  <a:schemeClr val="bg1"/>
                </a:solidFill>
              </a:rPr>
              <a:t>Bekanntes Long-QT-Syndrom</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endParaRPr kumimoji="0" lang="de-DE" sz="1800" b="1" i="0" u="none" strike="noStrike" cap="none" spc="0" normalizeH="0" baseline="0" dirty="0">
              <a:ln>
                <a:noFill/>
              </a:ln>
              <a:solidFill>
                <a:schemeClr val="bg1"/>
              </a:solidFill>
              <a:effectLst/>
              <a:uFillTx/>
              <a:sym typeface="Arial"/>
            </a:endParaRPr>
          </a:p>
        </p:txBody>
      </p:sp>
    </p:spTree>
    <p:extLst>
      <p:ext uri="{BB962C8B-B14F-4D97-AF65-F5344CB8AC3E}">
        <p14:creationId xmlns:p14="http://schemas.microsoft.com/office/powerpoint/2010/main" val="25651465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Dimenhydrinat </a:t>
            </a:r>
          </a:p>
        </p:txBody>
      </p:sp>
      <p:sp>
        <p:nvSpPr>
          <p:cNvPr id="5" name="Textfeld 4">
            <a:extLst>
              <a:ext uri="{FF2B5EF4-FFF2-40B4-BE49-F238E27FC236}">
                <a16:creationId xmlns:a16="http://schemas.microsoft.com/office/drawing/2014/main" id="{9B6CE552-53EA-4F88-A04C-851296F4A5E7}"/>
              </a:ext>
            </a:extLst>
          </p:cNvPr>
          <p:cNvSpPr txBox="1"/>
          <p:nvPr/>
        </p:nvSpPr>
        <p:spPr>
          <a:xfrm>
            <a:off x="157040" y="1228397"/>
            <a:ext cx="7411003" cy="4401205"/>
          </a:xfrm>
          <a:prstGeom prst="rect">
            <a:avLst/>
          </a:prstGeom>
          <a:noFill/>
        </p:spPr>
        <p:txBody>
          <a:bodyPr wrap="none" rtlCol="0">
            <a:spAutoFit/>
          </a:bodyPr>
          <a:lstStyle/>
          <a:p>
            <a:r>
              <a:rPr lang="de-DE" sz="2000" b="1" dirty="0">
                <a:cs typeface="Calibri" panose="020F0502020204030204" pitchFamily="34" charset="0"/>
              </a:rPr>
              <a:t>Wirkstoffname:</a:t>
            </a:r>
            <a:r>
              <a:rPr lang="de-DE" sz="2000" dirty="0">
                <a:cs typeface="Calibri" panose="020F0502020204030204" pitchFamily="34" charset="0"/>
              </a:rPr>
              <a:t>		Dimenhydrinat</a:t>
            </a:r>
          </a:p>
          <a:p>
            <a:r>
              <a:rPr lang="de-DE" sz="2000" b="1" dirty="0">
                <a:cs typeface="Calibri" panose="020F0502020204030204" pitchFamily="34" charset="0"/>
              </a:rPr>
              <a:t>Ampulle:			</a:t>
            </a:r>
            <a:r>
              <a:rPr lang="de-DE" sz="2000" dirty="0">
                <a:cs typeface="Calibri" panose="020F0502020204030204" pitchFamily="34" charset="0"/>
              </a:rPr>
              <a:t>62 mg / 10ml</a:t>
            </a:r>
          </a:p>
          <a:p>
            <a:endParaRPr lang="de-DE" sz="2000" dirty="0">
              <a:cs typeface="Calibri" panose="020F0502020204030204" pitchFamily="34" charset="0"/>
            </a:endParaRPr>
          </a:p>
          <a:p>
            <a:r>
              <a:rPr lang="de-DE" sz="2000" b="1" dirty="0">
                <a:cs typeface="Calibri" panose="020F0502020204030204" pitchFamily="34" charset="0"/>
              </a:rPr>
              <a:t>Wirkmechanismus:</a:t>
            </a:r>
            <a:r>
              <a:rPr lang="de-DE" sz="2000" dirty="0">
                <a:cs typeface="Calibri" panose="020F0502020204030204" pitchFamily="34" charset="0"/>
              </a:rPr>
              <a:t>		Antiemetikum</a:t>
            </a:r>
          </a:p>
          <a:p>
            <a:r>
              <a:rPr lang="de-DE" sz="2000" dirty="0">
                <a:cs typeface="Calibri" panose="020F0502020204030204" pitchFamily="34" charset="0"/>
              </a:rPr>
              <a:t>				H</a:t>
            </a:r>
            <a:r>
              <a:rPr lang="de-DE" sz="2000" baseline="-25000" dirty="0">
                <a:cs typeface="Calibri" panose="020F0502020204030204" pitchFamily="34" charset="0"/>
              </a:rPr>
              <a:t>1</a:t>
            </a:r>
            <a:r>
              <a:rPr lang="de-DE" sz="2000" dirty="0">
                <a:cs typeface="Calibri" panose="020F0502020204030204" pitchFamily="34" charset="0"/>
              </a:rPr>
              <a:t>-Rezeptorantagonist</a:t>
            </a:r>
          </a:p>
          <a:p>
            <a:r>
              <a:rPr lang="de-DE" sz="2000" dirty="0">
                <a:cs typeface="Calibri" panose="020F0502020204030204" pitchFamily="34" charset="0"/>
              </a:rPr>
              <a:t>				Wirkung GIT, CTZ</a:t>
            </a:r>
          </a:p>
          <a:p>
            <a:endParaRPr lang="de-DE" sz="2000" dirty="0">
              <a:cs typeface="Calibri" panose="020F0502020204030204" pitchFamily="34" charset="0"/>
            </a:endParaRPr>
          </a:p>
          <a:p>
            <a:r>
              <a:rPr lang="de-DE" sz="2000" b="1" dirty="0">
                <a:cs typeface="Calibri" panose="020F0502020204030204" pitchFamily="34" charset="0"/>
              </a:rPr>
              <a:t>Dosierung:</a:t>
            </a:r>
            <a:r>
              <a:rPr lang="de-DE" sz="2000" dirty="0">
                <a:cs typeface="Calibri" panose="020F0502020204030204" pitchFamily="34" charset="0"/>
              </a:rPr>
              <a:t>			62 mg</a:t>
            </a:r>
          </a:p>
          <a:p>
            <a:r>
              <a:rPr lang="de-DE" sz="2000" dirty="0">
                <a:cs typeface="Calibri" panose="020F0502020204030204" pitchFamily="34" charset="0"/>
              </a:rPr>
              <a:t>				langsam über 2 Minuten geben</a:t>
            </a:r>
          </a:p>
          <a:p>
            <a:endParaRPr lang="de-DE" sz="2000" b="1" dirty="0">
              <a:cs typeface="Calibri" panose="020F0502020204030204" pitchFamily="34" charset="0"/>
            </a:endParaRPr>
          </a:p>
          <a:p>
            <a:r>
              <a:rPr lang="de-DE" sz="2000" b="1" dirty="0">
                <a:cs typeface="Calibri" panose="020F0502020204030204" pitchFamily="34" charset="0"/>
              </a:rPr>
              <a:t>Wirkeintritt:</a:t>
            </a:r>
            <a:r>
              <a:rPr lang="de-DE" sz="2000" dirty="0">
                <a:cs typeface="Calibri" panose="020F0502020204030204" pitchFamily="34" charset="0"/>
              </a:rPr>
              <a:t>			1 – 2 min</a:t>
            </a:r>
          </a:p>
          <a:p>
            <a:endParaRPr lang="de-DE" sz="2000" b="1" dirty="0">
              <a:cs typeface="Calibri" panose="020F0502020204030204" pitchFamily="34" charset="0"/>
            </a:endParaRPr>
          </a:p>
          <a:p>
            <a:r>
              <a:rPr lang="de-DE" sz="2000" b="1" dirty="0">
                <a:cs typeface="Calibri" panose="020F0502020204030204" pitchFamily="34" charset="0"/>
              </a:rPr>
              <a:t>Wirkdauer:</a:t>
            </a:r>
            <a:r>
              <a:rPr lang="de-DE" sz="2000" dirty="0">
                <a:cs typeface="Calibri" panose="020F0502020204030204" pitchFamily="34" charset="0"/>
              </a:rPr>
              <a:t>			6 – 9 h</a:t>
            </a:r>
            <a:br>
              <a:rPr lang="de-DE" sz="2000" dirty="0">
                <a:cs typeface="Calibri" panose="020F0502020204030204" pitchFamily="34" charset="0"/>
              </a:rPr>
            </a:br>
            <a:r>
              <a:rPr lang="de-DE" sz="2000" dirty="0">
                <a:cs typeface="Calibri" panose="020F0502020204030204" pitchFamily="34" charset="0"/>
              </a:rPr>
              <a:t>			</a:t>
            </a:r>
          </a:p>
        </p:txBody>
      </p:sp>
      <p:sp>
        <p:nvSpPr>
          <p:cNvPr id="11" name="Textfeld 10">
            <a:extLst>
              <a:ext uri="{FF2B5EF4-FFF2-40B4-BE49-F238E27FC236}">
                <a16:creationId xmlns:a16="http://schemas.microsoft.com/office/drawing/2014/main" id="{A36E4A00-7BF8-4041-864F-1EE6FDEC25B0}"/>
              </a:ext>
            </a:extLst>
          </p:cNvPr>
          <p:cNvSpPr txBox="1"/>
          <p:nvPr/>
        </p:nvSpPr>
        <p:spPr>
          <a:xfrm>
            <a:off x="5166093" y="4122058"/>
            <a:ext cx="3820867" cy="2123656"/>
          </a:xfrm>
          <a:prstGeom prst="rect">
            <a:avLst/>
          </a:prstGeom>
          <a:solidFill>
            <a:srgbClr val="FF0000"/>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ctr" defTabSz="914400" rtl="0" fontAlgn="auto" latinLnBrk="0" hangingPunct="0">
              <a:lnSpc>
                <a:spcPct val="100000"/>
              </a:lnSpc>
              <a:spcBef>
                <a:spcPts val="0"/>
              </a:spcBef>
              <a:spcAft>
                <a:spcPts val="0"/>
              </a:spcAft>
              <a:buClrTx/>
              <a:buSzTx/>
              <a:tabLst/>
            </a:pPr>
            <a:r>
              <a:rPr kumimoji="0" lang="de-DE" sz="2400" b="1" i="0" u="none" strike="noStrike" cap="none" spc="0" normalizeH="0" baseline="0" dirty="0">
                <a:ln>
                  <a:noFill/>
                </a:ln>
                <a:solidFill>
                  <a:schemeClr val="bg1"/>
                </a:solidFill>
                <a:effectLst/>
                <a:uFillTx/>
                <a:sym typeface="Arial"/>
              </a:rPr>
              <a:t>Kontraindikationen</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de-DE" sz="1800" b="1" i="0" u="none" strike="noStrike" cap="none" spc="0" normalizeH="0" baseline="0" dirty="0">
                <a:ln>
                  <a:noFill/>
                </a:ln>
                <a:solidFill>
                  <a:schemeClr val="bg1"/>
                </a:solidFill>
                <a:effectLst/>
                <a:uFillTx/>
                <a:sym typeface="Arial"/>
              </a:rPr>
              <a:t>Allergie / Überempfindlichkeit </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a:solidFill>
                  <a:schemeClr val="bg1"/>
                </a:solidFill>
              </a:rPr>
              <a:t>Akuter Asthmaanfall</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de-DE" sz="1800" b="1" i="0" u="none" strike="noStrike" cap="none" spc="0" normalizeH="0" baseline="0" dirty="0">
                <a:ln>
                  <a:noFill/>
                </a:ln>
                <a:solidFill>
                  <a:schemeClr val="bg1"/>
                </a:solidFill>
                <a:effectLst/>
                <a:uFillTx/>
                <a:sym typeface="Arial"/>
              </a:rPr>
              <a:t>Epilepsie, Eklampsie</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a:solidFill>
                  <a:schemeClr val="bg1"/>
                </a:solidFill>
              </a:rPr>
              <a:t>Engwinkelglaukom</a:t>
            </a:r>
            <a:endParaRPr kumimoji="0" lang="de-DE" sz="1800" b="1" i="0" u="none" strike="noStrike" cap="none" spc="0" normalizeH="0" baseline="0" dirty="0">
              <a:ln>
                <a:noFill/>
              </a:ln>
              <a:solidFill>
                <a:schemeClr val="bg1"/>
              </a:solidFill>
              <a:effectLst/>
              <a:uFillTx/>
              <a:sym typeface="Arial"/>
            </a:endParaRP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a:solidFill>
                  <a:schemeClr val="bg1"/>
                </a:solidFill>
              </a:rPr>
              <a:t>Bekanntes Long-QT-Syndrom</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a:solidFill>
                  <a:schemeClr val="bg1"/>
                </a:solidFill>
              </a:rPr>
              <a:t>Schwanger 3. Trimenon</a:t>
            </a:r>
          </a:p>
        </p:txBody>
      </p:sp>
    </p:spTree>
    <p:extLst>
      <p:ext uri="{BB962C8B-B14F-4D97-AF65-F5344CB8AC3E}">
        <p14:creationId xmlns:p14="http://schemas.microsoft.com/office/powerpoint/2010/main" val="115554435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Massive Übelkeit - Antiemetikum</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6" y="1509823"/>
            <a:ext cx="9288602" cy="3870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a:extLst>
              <a:ext uri="{FF2B5EF4-FFF2-40B4-BE49-F238E27FC236}">
                <a16:creationId xmlns:a16="http://schemas.microsoft.com/office/drawing/2014/main" id="{DE4C5E50-271A-4164-9B53-CF7AA1E68C25}"/>
              </a:ext>
            </a:extLst>
          </p:cNvPr>
          <p:cNvSpPr txBox="1"/>
          <p:nvPr/>
        </p:nvSpPr>
        <p:spPr>
          <a:xfrm>
            <a:off x="8228703" y="5380074"/>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5031890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Massive Übelkeit - Antiemetikum</a:t>
            </a:r>
          </a:p>
        </p:txBody>
      </p:sp>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49"/>
          <a:stretch/>
        </p:blipFill>
        <p:spPr bwMode="auto">
          <a:xfrm>
            <a:off x="561975" y="1063256"/>
            <a:ext cx="7901541" cy="520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a:extLst>
              <a:ext uri="{FF2B5EF4-FFF2-40B4-BE49-F238E27FC236}">
                <a16:creationId xmlns:a16="http://schemas.microsoft.com/office/drawing/2014/main" id="{32384457-E702-4F35-B011-6604B57BE1CE}"/>
              </a:ext>
            </a:extLst>
          </p:cNvPr>
          <p:cNvSpPr/>
          <p:nvPr/>
        </p:nvSpPr>
        <p:spPr>
          <a:xfrm>
            <a:off x="1565031" y="2022231"/>
            <a:ext cx="7016994" cy="1072661"/>
          </a:xfrm>
          <a:prstGeom prst="rect">
            <a:avLst/>
          </a:prstGeom>
          <a:noFill/>
          <a:ln w="5715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4" name="Rechteck 3">
            <a:extLst>
              <a:ext uri="{FF2B5EF4-FFF2-40B4-BE49-F238E27FC236}">
                <a16:creationId xmlns:a16="http://schemas.microsoft.com/office/drawing/2014/main" id="{8A554554-F2EF-458E-B95C-76B2048FFD0C}"/>
              </a:ext>
            </a:extLst>
          </p:cNvPr>
          <p:cNvSpPr/>
          <p:nvPr/>
        </p:nvSpPr>
        <p:spPr>
          <a:xfrm>
            <a:off x="1090246" y="4149725"/>
            <a:ext cx="7491779" cy="1934552"/>
          </a:xfrm>
          <a:prstGeom prst="rect">
            <a:avLst/>
          </a:prstGeom>
          <a:noFill/>
          <a:ln w="5715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6" name="Textfeld 5">
            <a:extLst>
              <a:ext uri="{FF2B5EF4-FFF2-40B4-BE49-F238E27FC236}">
                <a16:creationId xmlns:a16="http://schemas.microsoft.com/office/drawing/2014/main" id="{36AC6567-706E-4041-BEC0-02E2E9837D3C}"/>
              </a:ext>
            </a:extLst>
          </p:cNvPr>
          <p:cNvSpPr txBox="1"/>
          <p:nvPr/>
        </p:nvSpPr>
        <p:spPr>
          <a:xfrm>
            <a:off x="63876" y="5895166"/>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395863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Rechtliche Einordnung</a:t>
            </a:r>
          </a:p>
        </p:txBody>
      </p:sp>
      <p:sp>
        <p:nvSpPr>
          <p:cNvPr id="5" name="Rechteck 4">
            <a:extLst>
              <a:ext uri="{FF2B5EF4-FFF2-40B4-BE49-F238E27FC236}">
                <a16:creationId xmlns:a16="http://schemas.microsoft.com/office/drawing/2014/main" id="{9A77C207-DE5E-4CAC-BF4F-FE3B3F34BF85}"/>
              </a:ext>
            </a:extLst>
          </p:cNvPr>
          <p:cNvSpPr/>
          <p:nvPr/>
        </p:nvSpPr>
        <p:spPr>
          <a:xfrm>
            <a:off x="111476" y="4691878"/>
            <a:ext cx="2999518" cy="150100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6" name="Rechteck 5">
            <a:extLst>
              <a:ext uri="{FF2B5EF4-FFF2-40B4-BE49-F238E27FC236}">
                <a16:creationId xmlns:a16="http://schemas.microsoft.com/office/drawing/2014/main" id="{027501E1-BC04-4043-9237-503165E4423D}"/>
              </a:ext>
            </a:extLst>
          </p:cNvPr>
          <p:cNvSpPr/>
          <p:nvPr/>
        </p:nvSpPr>
        <p:spPr>
          <a:xfrm>
            <a:off x="3110995" y="1112487"/>
            <a:ext cx="5682616" cy="3666623"/>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3EBA463D-4FC9-4DC2-B360-3D636C39AB04}"/>
              </a:ext>
            </a:extLst>
          </p:cNvPr>
          <p:cNvPicPr>
            <a:picLocks noChangeAspect="1"/>
          </p:cNvPicPr>
          <p:nvPr/>
        </p:nvPicPr>
        <p:blipFill rotWithShape="1">
          <a:blip r:embed="rId3"/>
          <a:srcRect b="7134"/>
          <a:stretch/>
        </p:blipFill>
        <p:spPr>
          <a:xfrm rot="914369">
            <a:off x="438846" y="2640883"/>
            <a:ext cx="1715487" cy="1643937"/>
          </a:xfrm>
          <a:prstGeom prst="rect">
            <a:avLst/>
          </a:prstGeom>
        </p:spPr>
      </p:pic>
      <p:pic>
        <p:nvPicPr>
          <p:cNvPr id="8" name="Grafik 7">
            <a:extLst>
              <a:ext uri="{FF2B5EF4-FFF2-40B4-BE49-F238E27FC236}">
                <a16:creationId xmlns:a16="http://schemas.microsoft.com/office/drawing/2014/main" id="{1BC10B03-50A9-48B3-A911-CC678E7CF1FF}"/>
              </a:ext>
            </a:extLst>
          </p:cNvPr>
          <p:cNvPicPr>
            <a:picLocks noChangeAspect="1"/>
          </p:cNvPicPr>
          <p:nvPr/>
        </p:nvPicPr>
        <p:blipFill rotWithShape="1">
          <a:blip r:embed="rId4">
            <a:clrChange>
              <a:clrFrom>
                <a:srgbClr val="FFFFFF"/>
              </a:clrFrom>
              <a:clrTo>
                <a:srgbClr val="FFFFFF">
                  <a:alpha val="0"/>
                </a:srgbClr>
              </a:clrTo>
            </a:clrChange>
          </a:blip>
          <a:srcRect b="8716"/>
          <a:stretch/>
        </p:blipFill>
        <p:spPr>
          <a:xfrm rot="877884">
            <a:off x="6884987" y="4792568"/>
            <a:ext cx="1367046" cy="1247896"/>
          </a:xfrm>
          <a:prstGeom prst="rect">
            <a:avLst/>
          </a:prstGeom>
        </p:spPr>
      </p:pic>
      <p:sp>
        <p:nvSpPr>
          <p:cNvPr id="9" name="Ellipse 8">
            <a:extLst>
              <a:ext uri="{FF2B5EF4-FFF2-40B4-BE49-F238E27FC236}">
                <a16:creationId xmlns:a16="http://schemas.microsoft.com/office/drawing/2014/main" id="{70BF1A76-A71D-4BFA-B720-F24023E8A800}"/>
              </a:ext>
            </a:extLst>
          </p:cNvPr>
          <p:cNvSpPr/>
          <p:nvPr/>
        </p:nvSpPr>
        <p:spPr>
          <a:xfrm>
            <a:off x="3911110" y="5319043"/>
            <a:ext cx="720080" cy="72047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r Verbinder 9">
            <a:extLst>
              <a:ext uri="{FF2B5EF4-FFF2-40B4-BE49-F238E27FC236}">
                <a16:creationId xmlns:a16="http://schemas.microsoft.com/office/drawing/2014/main" id="{A591386E-DFE4-4131-8A42-EEB7C847E2D9}"/>
              </a:ext>
            </a:extLst>
          </p:cNvPr>
          <p:cNvCxnSpPr>
            <a:cxnSpLocks/>
          </p:cNvCxnSpPr>
          <p:nvPr/>
        </p:nvCxnSpPr>
        <p:spPr>
          <a:xfrm>
            <a:off x="217643" y="4063740"/>
            <a:ext cx="7494549" cy="21291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A6BE9D69-EAE0-4A10-B4C9-0F5F2CFBA511}"/>
              </a:ext>
            </a:extLst>
          </p:cNvPr>
          <p:cNvSpPr txBox="1"/>
          <p:nvPr/>
        </p:nvSpPr>
        <p:spPr>
          <a:xfrm rot="3644372">
            <a:off x="7168830" y="5242119"/>
            <a:ext cx="755335" cy="200055"/>
          </a:xfrm>
          <a:prstGeom prst="rect">
            <a:avLst/>
          </a:prstGeom>
          <a:noFill/>
        </p:spPr>
        <p:txBody>
          <a:bodyPr wrap="none" rtlCol="0">
            <a:spAutoFit/>
          </a:bodyPr>
          <a:lstStyle/>
          <a:p>
            <a:r>
              <a:rPr lang="de-DE" sz="700" b="1" dirty="0"/>
              <a:t>Held der Arbeit</a:t>
            </a:r>
          </a:p>
        </p:txBody>
      </p:sp>
      <p:sp>
        <p:nvSpPr>
          <p:cNvPr id="12" name="Textfeld 11">
            <a:extLst>
              <a:ext uri="{FF2B5EF4-FFF2-40B4-BE49-F238E27FC236}">
                <a16:creationId xmlns:a16="http://schemas.microsoft.com/office/drawing/2014/main" id="{175241D1-7303-499F-A382-63C906CA505F}"/>
              </a:ext>
            </a:extLst>
          </p:cNvPr>
          <p:cNvSpPr txBox="1"/>
          <p:nvPr/>
        </p:nvSpPr>
        <p:spPr>
          <a:xfrm>
            <a:off x="163923" y="5642949"/>
            <a:ext cx="2852063" cy="369332"/>
          </a:xfrm>
          <a:prstGeom prst="rect">
            <a:avLst/>
          </a:prstGeom>
          <a:noFill/>
        </p:spPr>
        <p:txBody>
          <a:bodyPr wrap="none" rtlCol="0">
            <a:spAutoFit/>
          </a:bodyPr>
          <a:lstStyle/>
          <a:p>
            <a:r>
              <a:rPr lang="de-DE" b="1" dirty="0">
                <a:solidFill>
                  <a:srgbClr val="C00000"/>
                </a:solidFill>
              </a:rPr>
              <a:t>Betäubungsmittelgesetz</a:t>
            </a:r>
          </a:p>
        </p:txBody>
      </p:sp>
      <p:sp>
        <p:nvSpPr>
          <p:cNvPr id="13" name="Textfeld 12">
            <a:extLst>
              <a:ext uri="{FF2B5EF4-FFF2-40B4-BE49-F238E27FC236}">
                <a16:creationId xmlns:a16="http://schemas.microsoft.com/office/drawing/2014/main" id="{B4EC42E8-6BFC-4304-8870-9849D2DAD5FC}"/>
              </a:ext>
            </a:extLst>
          </p:cNvPr>
          <p:cNvSpPr txBox="1"/>
          <p:nvPr/>
        </p:nvSpPr>
        <p:spPr>
          <a:xfrm>
            <a:off x="217643" y="5225283"/>
            <a:ext cx="2826415" cy="369332"/>
          </a:xfrm>
          <a:prstGeom prst="rect">
            <a:avLst/>
          </a:prstGeom>
          <a:noFill/>
        </p:spPr>
        <p:txBody>
          <a:bodyPr wrap="none" rtlCol="0">
            <a:spAutoFit/>
          </a:bodyPr>
          <a:lstStyle/>
          <a:p>
            <a:r>
              <a:rPr lang="de-DE" b="1" dirty="0">
                <a:solidFill>
                  <a:srgbClr val="C00000"/>
                </a:solidFill>
              </a:rPr>
              <a:t>Körperverletzungsdelikt</a:t>
            </a:r>
          </a:p>
        </p:txBody>
      </p:sp>
      <p:sp>
        <p:nvSpPr>
          <p:cNvPr id="14" name="Textfeld 13">
            <a:extLst>
              <a:ext uri="{FF2B5EF4-FFF2-40B4-BE49-F238E27FC236}">
                <a16:creationId xmlns:a16="http://schemas.microsoft.com/office/drawing/2014/main" id="{B96817B1-8AE8-4073-9B4D-ABDBF4808DC6}"/>
              </a:ext>
            </a:extLst>
          </p:cNvPr>
          <p:cNvSpPr txBox="1"/>
          <p:nvPr/>
        </p:nvSpPr>
        <p:spPr>
          <a:xfrm>
            <a:off x="398090" y="4779110"/>
            <a:ext cx="2300630" cy="369332"/>
          </a:xfrm>
          <a:prstGeom prst="rect">
            <a:avLst/>
          </a:prstGeom>
          <a:noFill/>
        </p:spPr>
        <p:txBody>
          <a:bodyPr wrap="none" rtlCol="0">
            <a:spAutoFit/>
          </a:bodyPr>
          <a:lstStyle/>
          <a:p>
            <a:r>
              <a:rPr lang="de-DE" b="1" dirty="0" err="1">
                <a:solidFill>
                  <a:srgbClr val="C00000"/>
                </a:solidFill>
              </a:rPr>
              <a:t>Heilpraktikergesetz</a:t>
            </a:r>
            <a:endParaRPr lang="de-DE" b="1" dirty="0">
              <a:solidFill>
                <a:srgbClr val="C00000"/>
              </a:solidFill>
            </a:endParaRPr>
          </a:p>
        </p:txBody>
      </p:sp>
      <p:sp>
        <p:nvSpPr>
          <p:cNvPr id="15" name="Textfeld 14">
            <a:extLst>
              <a:ext uri="{FF2B5EF4-FFF2-40B4-BE49-F238E27FC236}">
                <a16:creationId xmlns:a16="http://schemas.microsoft.com/office/drawing/2014/main" id="{4BDF9F5E-EB45-4ACC-94FC-EFE73B036BA2}"/>
              </a:ext>
            </a:extLst>
          </p:cNvPr>
          <p:cNvSpPr txBox="1"/>
          <p:nvPr/>
        </p:nvSpPr>
        <p:spPr>
          <a:xfrm>
            <a:off x="3676144" y="3762631"/>
            <a:ext cx="4734272" cy="369332"/>
          </a:xfrm>
          <a:prstGeom prst="rect">
            <a:avLst/>
          </a:prstGeom>
          <a:noFill/>
        </p:spPr>
        <p:txBody>
          <a:bodyPr wrap="square" rtlCol="0">
            <a:spAutoFit/>
          </a:bodyPr>
          <a:lstStyle/>
          <a:p>
            <a:pPr algn="ctr"/>
            <a:r>
              <a:rPr lang="de-DE" b="1" dirty="0"/>
              <a:t>Rechtfertigender Notstand (§34 StGB)</a:t>
            </a:r>
          </a:p>
        </p:txBody>
      </p:sp>
      <p:sp>
        <p:nvSpPr>
          <p:cNvPr id="16" name="Textfeld 15">
            <a:extLst>
              <a:ext uri="{FF2B5EF4-FFF2-40B4-BE49-F238E27FC236}">
                <a16:creationId xmlns:a16="http://schemas.microsoft.com/office/drawing/2014/main" id="{B7E2401B-ECF1-478F-A73C-BFA9A0E3A105}"/>
              </a:ext>
            </a:extLst>
          </p:cNvPr>
          <p:cNvSpPr txBox="1"/>
          <p:nvPr/>
        </p:nvSpPr>
        <p:spPr>
          <a:xfrm>
            <a:off x="3766953" y="2637614"/>
            <a:ext cx="4557658" cy="369332"/>
          </a:xfrm>
          <a:prstGeom prst="rect">
            <a:avLst/>
          </a:prstGeom>
          <a:noFill/>
        </p:spPr>
        <p:txBody>
          <a:bodyPr wrap="none" rtlCol="0">
            <a:spAutoFit/>
          </a:bodyPr>
          <a:lstStyle/>
          <a:p>
            <a:r>
              <a:rPr lang="de-DE" b="1" dirty="0"/>
              <a:t>Eigenständige Ausübung der Heilkunde</a:t>
            </a:r>
          </a:p>
        </p:txBody>
      </p:sp>
      <p:sp>
        <p:nvSpPr>
          <p:cNvPr id="17" name="Textfeld 16">
            <a:extLst>
              <a:ext uri="{FF2B5EF4-FFF2-40B4-BE49-F238E27FC236}">
                <a16:creationId xmlns:a16="http://schemas.microsoft.com/office/drawing/2014/main" id="{0D6ADC0B-6292-4345-9F9A-8F22A5B44E3D}"/>
              </a:ext>
            </a:extLst>
          </p:cNvPr>
          <p:cNvSpPr txBox="1"/>
          <p:nvPr/>
        </p:nvSpPr>
        <p:spPr>
          <a:xfrm>
            <a:off x="3856508" y="1543375"/>
            <a:ext cx="4734273" cy="369332"/>
          </a:xfrm>
          <a:prstGeom prst="rect">
            <a:avLst/>
          </a:prstGeom>
          <a:noFill/>
        </p:spPr>
        <p:txBody>
          <a:bodyPr wrap="square" rtlCol="0">
            <a:spAutoFit/>
          </a:bodyPr>
          <a:lstStyle/>
          <a:p>
            <a:r>
              <a:rPr lang="de-DE" b="1" dirty="0"/>
              <a:t>Delegation / Generaldelegation</a:t>
            </a:r>
          </a:p>
        </p:txBody>
      </p:sp>
      <p:sp>
        <p:nvSpPr>
          <p:cNvPr id="18" name="Textfeld 17">
            <a:extLst>
              <a:ext uri="{FF2B5EF4-FFF2-40B4-BE49-F238E27FC236}">
                <a16:creationId xmlns:a16="http://schemas.microsoft.com/office/drawing/2014/main" id="{911E205A-CDA6-4046-8EBE-19EB0239B511}"/>
              </a:ext>
            </a:extLst>
          </p:cNvPr>
          <p:cNvSpPr txBox="1"/>
          <p:nvPr/>
        </p:nvSpPr>
        <p:spPr>
          <a:xfrm>
            <a:off x="3856507" y="1792728"/>
            <a:ext cx="3563796" cy="923330"/>
          </a:xfrm>
          <a:prstGeom prst="rect">
            <a:avLst/>
          </a:prstGeom>
          <a:noFill/>
        </p:spPr>
        <p:txBody>
          <a:bodyPr wrap="none" rtlCol="0">
            <a:spAutoFit/>
          </a:bodyPr>
          <a:lstStyle/>
          <a:p>
            <a:pPr marL="285750" indent="-285750">
              <a:buFont typeface="Wingdings" panose="05000000000000000000" pitchFamily="2" charset="2"/>
              <a:buChar char="§"/>
            </a:pPr>
            <a:r>
              <a:rPr lang="de-DE" i="1" dirty="0"/>
              <a:t>Handeln nach SOP des ÄLRD</a:t>
            </a:r>
          </a:p>
          <a:p>
            <a:pPr marL="285750" indent="-285750">
              <a:buFont typeface="Wingdings" panose="05000000000000000000" pitchFamily="2" charset="2"/>
              <a:buChar char="§"/>
            </a:pPr>
            <a:r>
              <a:rPr lang="de-DE" i="1" dirty="0" err="1"/>
              <a:t>NotSanG</a:t>
            </a:r>
            <a:r>
              <a:rPr lang="de-DE" i="1" dirty="0"/>
              <a:t> §4 Abs. 2c, RDG</a:t>
            </a:r>
            <a:br>
              <a:rPr lang="de-DE" i="1" dirty="0"/>
            </a:br>
            <a:r>
              <a:rPr lang="de-DE" i="1" dirty="0"/>
              <a:t>oder Anweisung NA / Tele-NA</a:t>
            </a:r>
          </a:p>
        </p:txBody>
      </p:sp>
      <p:sp>
        <p:nvSpPr>
          <p:cNvPr id="19" name="Textfeld 18">
            <a:extLst>
              <a:ext uri="{FF2B5EF4-FFF2-40B4-BE49-F238E27FC236}">
                <a16:creationId xmlns:a16="http://schemas.microsoft.com/office/drawing/2014/main" id="{A0FE256A-E17F-4B1C-9D5C-F0AF666641CE}"/>
              </a:ext>
            </a:extLst>
          </p:cNvPr>
          <p:cNvSpPr txBox="1"/>
          <p:nvPr/>
        </p:nvSpPr>
        <p:spPr>
          <a:xfrm>
            <a:off x="3897985" y="2913140"/>
            <a:ext cx="3711272" cy="923330"/>
          </a:xfrm>
          <a:prstGeom prst="rect">
            <a:avLst/>
          </a:prstGeom>
          <a:noFill/>
        </p:spPr>
        <p:txBody>
          <a:bodyPr wrap="none" rtlCol="0">
            <a:spAutoFit/>
          </a:bodyPr>
          <a:lstStyle/>
          <a:p>
            <a:pPr marL="285750" indent="-285750">
              <a:buFont typeface="Wingdings" panose="05000000000000000000" pitchFamily="2" charset="2"/>
              <a:buChar char="§"/>
            </a:pPr>
            <a:r>
              <a:rPr lang="de-DE" i="1" dirty="0"/>
              <a:t>Maßnahme erlernt + beherrscht</a:t>
            </a:r>
          </a:p>
          <a:p>
            <a:pPr marL="285750" indent="-285750">
              <a:buFont typeface="Wingdings" panose="05000000000000000000" pitchFamily="2" charset="2"/>
              <a:buChar char="§"/>
            </a:pPr>
            <a:r>
              <a:rPr lang="de-DE" i="1" dirty="0"/>
              <a:t>Keine SOP für diese Situation</a:t>
            </a:r>
          </a:p>
          <a:p>
            <a:pPr marL="285750" indent="-285750">
              <a:buFont typeface="Wingdings" panose="05000000000000000000" pitchFamily="2" charset="2"/>
              <a:buChar char="§"/>
            </a:pPr>
            <a:r>
              <a:rPr lang="de-DE" i="1" dirty="0" err="1"/>
              <a:t>NotSanG</a:t>
            </a:r>
            <a:r>
              <a:rPr lang="de-DE" i="1" dirty="0"/>
              <a:t> § 2a</a:t>
            </a:r>
          </a:p>
        </p:txBody>
      </p:sp>
      <p:sp>
        <p:nvSpPr>
          <p:cNvPr id="20" name="Textfeld 19">
            <a:extLst>
              <a:ext uri="{FF2B5EF4-FFF2-40B4-BE49-F238E27FC236}">
                <a16:creationId xmlns:a16="http://schemas.microsoft.com/office/drawing/2014/main" id="{37C0187C-1CD7-48F4-9F78-1948D301F7BA}"/>
              </a:ext>
            </a:extLst>
          </p:cNvPr>
          <p:cNvSpPr txBox="1"/>
          <p:nvPr/>
        </p:nvSpPr>
        <p:spPr>
          <a:xfrm>
            <a:off x="3928874" y="4076700"/>
            <a:ext cx="4361707" cy="646331"/>
          </a:xfrm>
          <a:prstGeom prst="rect">
            <a:avLst/>
          </a:prstGeom>
          <a:noFill/>
        </p:spPr>
        <p:txBody>
          <a:bodyPr wrap="none" rtlCol="0">
            <a:spAutoFit/>
          </a:bodyPr>
          <a:lstStyle/>
          <a:p>
            <a:pPr marL="285750" indent="-285750">
              <a:buFont typeface="Wingdings" panose="05000000000000000000" pitchFamily="2" charset="2"/>
              <a:buChar char="§"/>
            </a:pPr>
            <a:r>
              <a:rPr lang="de-DE" i="1" dirty="0"/>
              <a:t>Kenntnis über die Maßnahme</a:t>
            </a:r>
          </a:p>
          <a:p>
            <a:pPr marL="285750" indent="-285750">
              <a:buFont typeface="Wingdings" panose="05000000000000000000" pitchFamily="2" charset="2"/>
              <a:buChar char="§"/>
            </a:pPr>
            <a:r>
              <a:rPr lang="de-DE" i="1" dirty="0"/>
              <a:t>Absolute Lebensgefahr &gt; Rettungsversuch</a:t>
            </a:r>
          </a:p>
        </p:txBody>
      </p:sp>
      <p:sp>
        <p:nvSpPr>
          <p:cNvPr id="21" name="Pfeil: nach unten 20">
            <a:extLst>
              <a:ext uri="{FF2B5EF4-FFF2-40B4-BE49-F238E27FC236}">
                <a16:creationId xmlns:a16="http://schemas.microsoft.com/office/drawing/2014/main" id="{B9CB534D-C7D3-43D0-8DE7-F08C145BFD94}"/>
              </a:ext>
            </a:extLst>
          </p:cNvPr>
          <p:cNvSpPr/>
          <p:nvPr/>
        </p:nvSpPr>
        <p:spPr>
          <a:xfrm>
            <a:off x="3224593" y="1512597"/>
            <a:ext cx="664897" cy="3140539"/>
          </a:xfrm>
          <a:prstGeom prst="downArrow">
            <a:avLst/>
          </a:prstGeom>
          <a:gradFill>
            <a:gsLst>
              <a:gs pos="0">
                <a:srgbClr val="00B050"/>
              </a:gs>
              <a:gs pos="44000">
                <a:schemeClr val="accent3">
                  <a:lumMod val="40000"/>
                  <a:lumOff val="60000"/>
                </a:schemeClr>
              </a:gs>
              <a:gs pos="84000">
                <a:srgbClr val="FED8A6"/>
              </a:gs>
              <a:gs pos="65000">
                <a:srgbClr val="FABD98"/>
              </a:gs>
              <a:gs pos="100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a:extLst>
              <a:ext uri="{FF2B5EF4-FFF2-40B4-BE49-F238E27FC236}">
                <a16:creationId xmlns:a16="http://schemas.microsoft.com/office/drawing/2014/main" id="{2B70C6D6-AE31-46B6-A7AF-82CA274175AC}"/>
              </a:ext>
            </a:extLst>
          </p:cNvPr>
          <p:cNvSpPr txBox="1"/>
          <p:nvPr/>
        </p:nvSpPr>
        <p:spPr>
          <a:xfrm>
            <a:off x="3110996" y="1112487"/>
            <a:ext cx="5682615" cy="400110"/>
          </a:xfrm>
          <a:prstGeom prst="rect">
            <a:avLst/>
          </a:prstGeom>
          <a:solidFill>
            <a:srgbClr val="00B050"/>
          </a:solidFill>
        </p:spPr>
        <p:txBody>
          <a:bodyPr wrap="square" rtlCol="0">
            <a:spAutoFit/>
          </a:bodyPr>
          <a:lstStyle/>
          <a:p>
            <a:pPr algn="ctr"/>
            <a:r>
              <a:rPr lang="de-DE" sz="2000" b="1" dirty="0">
                <a:solidFill>
                  <a:schemeClr val="bg1"/>
                </a:solidFill>
                <a:effectLst>
                  <a:outerShdw blurRad="38100" dist="38100" dir="2700000" algn="tl">
                    <a:srgbClr val="000000">
                      <a:alpha val="43137"/>
                    </a:srgbClr>
                  </a:outerShdw>
                </a:effectLst>
              </a:rPr>
              <a:t>Einwilligung / mutmaßliche Einwilligung</a:t>
            </a:r>
          </a:p>
        </p:txBody>
      </p:sp>
    </p:spTree>
    <p:extLst>
      <p:ext uri="{BB962C8B-B14F-4D97-AF65-F5344CB8AC3E}">
        <p14:creationId xmlns:p14="http://schemas.microsoft.com/office/powerpoint/2010/main" val="322463174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Massive Übelkeit - Antiemetikum</a:t>
            </a:r>
          </a:p>
        </p:txBody>
      </p:sp>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81" t="4207" r="1044" b="1701"/>
          <a:stretch/>
        </p:blipFill>
        <p:spPr bwMode="auto">
          <a:xfrm>
            <a:off x="0" y="1753486"/>
            <a:ext cx="9144000" cy="3081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a:extLst>
              <a:ext uri="{FF2B5EF4-FFF2-40B4-BE49-F238E27FC236}">
                <a16:creationId xmlns:a16="http://schemas.microsoft.com/office/drawing/2014/main" id="{10E12056-8562-4818-94E5-EAAEF77B857E}"/>
              </a:ext>
            </a:extLst>
          </p:cNvPr>
          <p:cNvSpPr txBox="1"/>
          <p:nvPr/>
        </p:nvSpPr>
        <p:spPr>
          <a:xfrm>
            <a:off x="8284460" y="4835165"/>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355212749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SOP Analgesie</a:t>
            </a:r>
          </a:p>
        </p:txBody>
      </p:sp>
      <p:sp>
        <p:nvSpPr>
          <p:cNvPr id="4" name="Textfeld 3">
            <a:extLst>
              <a:ext uri="{FF2B5EF4-FFF2-40B4-BE49-F238E27FC236}">
                <a16:creationId xmlns:a16="http://schemas.microsoft.com/office/drawing/2014/main" id="{10E12056-8562-4818-94E5-EAAEF77B857E}"/>
              </a:ext>
            </a:extLst>
          </p:cNvPr>
          <p:cNvSpPr txBox="1"/>
          <p:nvPr/>
        </p:nvSpPr>
        <p:spPr>
          <a:xfrm rot="16200000">
            <a:off x="-171030" y="2670637"/>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4</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5"/>
          <a:stretch/>
        </p:blipFill>
        <p:spPr bwMode="auto">
          <a:xfrm>
            <a:off x="393225" y="1004619"/>
            <a:ext cx="5185064" cy="2230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0" y="3234892"/>
            <a:ext cx="6324806" cy="2954653"/>
          </a:xfrm>
          <a:prstGeom prst="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R="0" algn="ctr" defTabSz="914400" rtl="0" fontAlgn="auto" latinLnBrk="0" hangingPunct="0">
              <a:lnSpc>
                <a:spcPct val="100000"/>
              </a:lnSpc>
              <a:spcBef>
                <a:spcPts val="0"/>
              </a:spcBef>
              <a:spcAft>
                <a:spcPts val="0"/>
              </a:spcAft>
              <a:buClrTx/>
              <a:buSzTx/>
              <a:tabLst/>
            </a:pPr>
            <a:r>
              <a:rPr kumimoji="0" lang="de-DE" sz="2400" b="1" i="0" u="none" strike="noStrike" cap="none" spc="0" normalizeH="0" baseline="0" dirty="0">
                <a:ln>
                  <a:noFill/>
                </a:ln>
                <a:solidFill>
                  <a:schemeClr val="bg1"/>
                </a:solidFill>
                <a:effectLst/>
                <a:uFillTx/>
                <a:sym typeface="Arial"/>
              </a:rPr>
              <a:t>Kontraindikationen</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de-DE" sz="1800" b="1" i="0" u="none" strike="noStrike" cap="none" spc="0" normalizeH="0" baseline="0" dirty="0">
                <a:ln>
                  <a:noFill/>
                </a:ln>
                <a:solidFill>
                  <a:schemeClr val="bg1"/>
                </a:solidFill>
                <a:effectLst/>
                <a:uFillTx/>
                <a:sym typeface="Arial"/>
              </a:rPr>
              <a:t>Überempfindlichkeit / Allergie</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a:solidFill>
                  <a:schemeClr val="bg1"/>
                </a:solidFill>
              </a:rPr>
              <a:t>Leber – / Nierenschäden</a:t>
            </a:r>
            <a:endParaRPr kumimoji="0" lang="de-DE" sz="1800" b="1" i="0" u="none" strike="noStrike" cap="none" spc="0" normalizeH="0" baseline="0" dirty="0">
              <a:ln>
                <a:noFill/>
              </a:ln>
              <a:solidFill>
                <a:schemeClr val="bg1"/>
              </a:solidFill>
              <a:effectLst/>
              <a:uFillTx/>
              <a:sym typeface="Arial"/>
            </a:endParaRP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a:solidFill>
                  <a:schemeClr val="bg1"/>
                </a:solidFill>
              </a:rPr>
              <a:t>Akuter / chronischer Alkoholabusus</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a:solidFill>
                  <a:schemeClr val="bg1"/>
                </a:solidFill>
              </a:rPr>
              <a:t>Opiatabhängigkeit, Einnahme Opiat / Sedierung &lt; 24 h</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a:solidFill>
                  <a:schemeClr val="bg1"/>
                </a:solidFill>
              </a:rPr>
              <a:t>Schwangerschaft / Stillzeit</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a:solidFill>
                  <a:schemeClr val="bg1"/>
                </a:solidFill>
              </a:rPr>
              <a:t>Kopfverletzung / erhöhter ICP</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err="1">
                <a:solidFill>
                  <a:schemeClr val="bg1"/>
                </a:solidFill>
              </a:rPr>
              <a:t>Kolikartige</a:t>
            </a:r>
            <a:r>
              <a:rPr lang="de-DE" b="1" dirty="0">
                <a:solidFill>
                  <a:schemeClr val="bg1"/>
                </a:solidFill>
              </a:rPr>
              <a:t> Schmerzen</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a:solidFill>
                  <a:schemeClr val="bg1"/>
                </a:solidFill>
              </a:rPr>
              <a:t>Herzinfarkt, Herzinsuffizienz, Epilepsie, Hyperthyreose</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de-DE" sz="1800" b="1" i="0" u="none" strike="noStrike" cap="none" spc="0" normalizeH="0" baseline="0" dirty="0">
                <a:ln>
                  <a:noFill/>
                </a:ln>
                <a:solidFill>
                  <a:schemeClr val="bg1"/>
                </a:solidFill>
                <a:effectLst/>
                <a:uFillTx/>
                <a:sym typeface="Arial"/>
              </a:rPr>
              <a:t>Alter &lt;</a:t>
            </a:r>
            <a:r>
              <a:rPr kumimoji="0" lang="de-DE" sz="1800" b="1" i="0" u="none" strike="noStrike" cap="none" spc="0" normalizeH="0" dirty="0">
                <a:ln>
                  <a:noFill/>
                </a:ln>
                <a:solidFill>
                  <a:schemeClr val="bg1"/>
                </a:solidFill>
                <a:effectLst/>
                <a:uFillTx/>
                <a:sym typeface="Arial"/>
              </a:rPr>
              <a:t> 18 Monate</a:t>
            </a:r>
            <a:endParaRPr kumimoji="0" lang="de-DE" sz="1800" b="1" i="0" u="none" strike="noStrike" cap="none" spc="0" normalizeH="0" baseline="0" dirty="0">
              <a:ln>
                <a:noFill/>
              </a:ln>
              <a:solidFill>
                <a:schemeClr val="bg1"/>
              </a:solidFill>
              <a:effectLst/>
              <a:uFillTx/>
              <a:sym typeface="Arial"/>
            </a:endParaRPr>
          </a:p>
        </p:txBody>
      </p:sp>
      <p:sp>
        <p:nvSpPr>
          <p:cNvPr id="3" name="AutoShape 4" descr="Produkte für Patientensicherheit: Artikelübersicht Hinweisetikett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7404"/>
          <a:stretch/>
        </p:blipFill>
        <p:spPr bwMode="auto">
          <a:xfrm>
            <a:off x="4023576" y="45256"/>
            <a:ext cx="2301230" cy="9266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Grafik 4">
            <a:extLst>
              <a:ext uri="{FF2B5EF4-FFF2-40B4-BE49-F238E27FC236}">
                <a16:creationId xmlns:a16="http://schemas.microsoft.com/office/drawing/2014/main" id="{13985C06-981A-478B-9728-3B8D728FD501}"/>
              </a:ext>
            </a:extLst>
          </p:cNvPr>
          <p:cNvPicPr>
            <a:picLocks noChangeAspect="1"/>
          </p:cNvPicPr>
          <p:nvPr/>
        </p:nvPicPr>
        <p:blipFill rotWithShape="1">
          <a:blip r:embed="rId5"/>
          <a:srcRect l="13256" t="7597" r="14070" b="7597"/>
          <a:stretch/>
        </p:blipFill>
        <p:spPr>
          <a:xfrm>
            <a:off x="6124534" y="1326468"/>
            <a:ext cx="2626241" cy="22984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Textfeld 9">
            <a:extLst>
              <a:ext uri="{FF2B5EF4-FFF2-40B4-BE49-F238E27FC236}">
                <a16:creationId xmlns:a16="http://schemas.microsoft.com/office/drawing/2014/main" id="{B646032D-6D4D-4522-A005-EB5D21D85332}"/>
              </a:ext>
            </a:extLst>
          </p:cNvPr>
          <p:cNvSpPr txBox="1"/>
          <p:nvPr/>
        </p:nvSpPr>
        <p:spPr>
          <a:xfrm>
            <a:off x="8090755" y="3736923"/>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2</a:t>
            </a:r>
          </a:p>
        </p:txBody>
      </p:sp>
    </p:spTree>
    <p:extLst>
      <p:ext uri="{BB962C8B-B14F-4D97-AF65-F5344CB8AC3E}">
        <p14:creationId xmlns:p14="http://schemas.microsoft.com/office/powerpoint/2010/main" val="118312832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Themenfahrplan</a:t>
            </a:r>
          </a:p>
        </p:txBody>
      </p:sp>
      <p:sp>
        <p:nvSpPr>
          <p:cNvPr id="4" name="Bogen 3"/>
          <p:cNvSpPr/>
          <p:nvPr/>
        </p:nvSpPr>
        <p:spPr>
          <a:xfrm>
            <a:off x="0" y="1001486"/>
            <a:ext cx="2786742" cy="5312228"/>
          </a:xfrm>
          <a:prstGeom prst="arc">
            <a:avLst>
              <a:gd name="adj1" fmla="val 16186167"/>
              <a:gd name="adj2" fmla="val 5184630"/>
            </a:avLst>
          </a:prstGeom>
          <a:noFill/>
          <a:ln w="57150"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5" name="Ellipse 4"/>
          <p:cNvSpPr/>
          <p:nvPr/>
        </p:nvSpPr>
        <p:spPr>
          <a:xfrm>
            <a:off x="2087563" y="1551214"/>
            <a:ext cx="576943" cy="555171"/>
          </a:xfrm>
          <a:prstGeom prst="ellipse">
            <a:avLst/>
          </a:prstGeom>
          <a:solidFill>
            <a:srgbClr val="33CC33"/>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7" name="Textfeld 6"/>
          <p:cNvSpPr txBox="1"/>
          <p:nvPr/>
        </p:nvSpPr>
        <p:spPr>
          <a:xfrm>
            <a:off x="2906486" y="1600590"/>
            <a:ext cx="484363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Grundlagen Schmerzentstehung</a:t>
            </a:r>
          </a:p>
        </p:txBody>
      </p:sp>
      <p:sp>
        <p:nvSpPr>
          <p:cNvPr id="8" name="Ellipse 7"/>
          <p:cNvSpPr/>
          <p:nvPr/>
        </p:nvSpPr>
        <p:spPr>
          <a:xfrm>
            <a:off x="2498270" y="3380014"/>
            <a:ext cx="576943" cy="555171"/>
          </a:xfrm>
          <a:prstGeom prst="ellipse">
            <a:avLst/>
          </a:prstGeom>
          <a:solidFill>
            <a:srgbClr val="FFFF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9" name="Textfeld 8"/>
          <p:cNvSpPr txBox="1"/>
          <p:nvPr/>
        </p:nvSpPr>
        <p:spPr>
          <a:xfrm>
            <a:off x="3303753" y="3426767"/>
            <a:ext cx="464165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Nichtsteroidale Antirheumatika</a:t>
            </a:r>
          </a:p>
        </p:txBody>
      </p:sp>
      <p:sp>
        <p:nvSpPr>
          <p:cNvPr id="10" name="Ellipse 9"/>
          <p:cNvSpPr/>
          <p:nvPr/>
        </p:nvSpPr>
        <p:spPr>
          <a:xfrm>
            <a:off x="2087563" y="5208814"/>
            <a:ext cx="576943" cy="555171"/>
          </a:xfrm>
          <a:prstGeom prst="ellipse">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11" name="Textfeld 10"/>
          <p:cNvSpPr txBox="1"/>
          <p:nvPr/>
        </p:nvSpPr>
        <p:spPr>
          <a:xfrm>
            <a:off x="3075213" y="4381408"/>
            <a:ext cx="558261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Nichtsaure,</a:t>
            </a:r>
            <a:r>
              <a:rPr kumimoji="0" lang="de-DE" sz="2400" b="1" i="0" u="none" strike="noStrike" cap="none" spc="0" normalizeH="0" dirty="0">
                <a:ln>
                  <a:noFill/>
                </a:ln>
                <a:solidFill>
                  <a:srgbClr val="000000"/>
                </a:solidFill>
                <a:effectLst/>
                <a:uFillTx/>
                <a:latin typeface="+mn-lt"/>
                <a:ea typeface="+mn-ea"/>
                <a:cs typeface="+mn-cs"/>
                <a:sym typeface="Arial"/>
              </a:rPr>
              <a:t> </a:t>
            </a:r>
            <a:r>
              <a:rPr kumimoji="0" lang="de-DE" sz="2400" b="1" i="0" u="none" strike="noStrike" cap="none" spc="0" normalizeH="0" dirty="0" err="1">
                <a:ln>
                  <a:noFill/>
                </a:ln>
                <a:solidFill>
                  <a:srgbClr val="000000"/>
                </a:solidFill>
                <a:effectLst/>
                <a:uFillTx/>
                <a:latin typeface="+mn-lt"/>
                <a:ea typeface="+mn-ea"/>
                <a:cs typeface="+mn-cs"/>
                <a:sym typeface="Arial"/>
              </a:rPr>
              <a:t>antipyretische</a:t>
            </a:r>
            <a:r>
              <a:rPr kumimoji="0" lang="de-DE" sz="2400" b="1" i="0" u="none" strike="noStrike" cap="none" spc="0" normalizeH="0" dirty="0">
                <a:ln>
                  <a:noFill/>
                </a:ln>
                <a:solidFill>
                  <a:srgbClr val="000000"/>
                </a:solidFill>
                <a:effectLst/>
                <a:uFillTx/>
                <a:latin typeface="+mn-lt"/>
                <a:ea typeface="+mn-ea"/>
                <a:cs typeface="+mn-cs"/>
                <a:sym typeface="Arial"/>
              </a:rPr>
              <a:t> Analgetika</a:t>
            </a:r>
            <a:endParaRPr kumimoji="0" lang="de-DE" sz="2400" b="1" i="0" u="none" strike="noStrike" cap="none" spc="0" normalizeH="0" baseline="0" dirty="0">
              <a:ln>
                <a:noFill/>
              </a:ln>
              <a:solidFill>
                <a:srgbClr val="000000"/>
              </a:solidFill>
              <a:effectLst/>
              <a:uFillTx/>
              <a:latin typeface="+mn-lt"/>
              <a:ea typeface="+mn-ea"/>
              <a:cs typeface="+mn-cs"/>
              <a:sym typeface="Arial"/>
            </a:endParaRPr>
          </a:p>
        </p:txBody>
      </p:sp>
      <p:sp>
        <p:nvSpPr>
          <p:cNvPr id="12" name="Ellipse 11"/>
          <p:cNvSpPr/>
          <p:nvPr/>
        </p:nvSpPr>
        <p:spPr>
          <a:xfrm>
            <a:off x="2427317" y="2433079"/>
            <a:ext cx="576943" cy="555171"/>
          </a:xfrm>
          <a:prstGeom prst="ellipse">
            <a:avLst/>
          </a:prstGeom>
          <a:solidFill>
            <a:srgbClr val="33CC33"/>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13" name="Textfeld 12"/>
          <p:cNvSpPr txBox="1"/>
          <p:nvPr/>
        </p:nvSpPr>
        <p:spPr>
          <a:xfrm>
            <a:off x="3211286" y="2467662"/>
            <a:ext cx="287674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Opioide Analgetika</a:t>
            </a:r>
          </a:p>
        </p:txBody>
      </p:sp>
      <p:sp>
        <p:nvSpPr>
          <p:cNvPr id="14" name="Ellipse 13"/>
          <p:cNvSpPr/>
          <p:nvPr/>
        </p:nvSpPr>
        <p:spPr>
          <a:xfrm>
            <a:off x="2399993" y="4292702"/>
            <a:ext cx="576943" cy="555171"/>
          </a:xfrm>
          <a:prstGeom prst="ellipse">
            <a:avLst/>
          </a:prstGeom>
          <a:solidFill>
            <a:schemeClr val="bg1"/>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15" name="Textfeld 14"/>
          <p:cNvSpPr txBox="1"/>
          <p:nvPr/>
        </p:nvSpPr>
        <p:spPr>
          <a:xfrm>
            <a:off x="2786742" y="5302322"/>
            <a:ext cx="257217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Reine Analgetika</a:t>
            </a:r>
          </a:p>
        </p:txBody>
      </p:sp>
      <p:sp>
        <p:nvSpPr>
          <p:cNvPr id="3" name="Textfeld 2"/>
          <p:cNvSpPr txBox="1"/>
          <p:nvPr/>
        </p:nvSpPr>
        <p:spPr>
          <a:xfrm>
            <a:off x="3586656" y="3890957"/>
            <a:ext cx="210570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1" i="0" u="none" strike="noStrike" cap="none" spc="0" normalizeH="0" baseline="0" dirty="0">
                <a:ln>
                  <a:noFill/>
                </a:ln>
                <a:solidFill>
                  <a:srgbClr val="0070C0"/>
                </a:solidFill>
                <a:effectLst/>
                <a:uFillTx/>
                <a:latin typeface="+mn-lt"/>
                <a:ea typeface="+mn-ea"/>
                <a:cs typeface="+mn-cs"/>
                <a:sym typeface="Arial"/>
              </a:rPr>
              <a:t>Acetylsalicylsäure</a:t>
            </a:r>
          </a:p>
        </p:txBody>
      </p:sp>
    </p:spTree>
    <p:extLst>
      <p:ext uri="{BB962C8B-B14F-4D97-AF65-F5344CB8AC3E}">
        <p14:creationId xmlns:p14="http://schemas.microsoft.com/office/powerpoint/2010/main" val="400927657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Nicht </a:t>
            </a:r>
            <a:r>
              <a:rPr lang="de-DE" dirty="0" err="1"/>
              <a:t>steroidale</a:t>
            </a:r>
            <a:r>
              <a:rPr lang="de-DE" dirty="0"/>
              <a:t> Antirheumatika</a:t>
            </a:r>
          </a:p>
        </p:txBody>
      </p:sp>
      <p:sp>
        <p:nvSpPr>
          <p:cNvPr id="14" name="Rechteck 13"/>
          <p:cNvSpPr/>
          <p:nvPr/>
        </p:nvSpPr>
        <p:spPr>
          <a:xfrm>
            <a:off x="2267744" y="1196752"/>
            <a:ext cx="4608512" cy="457200"/>
          </a:xfrm>
          <a:prstGeom prst="rect">
            <a:avLst/>
          </a:prstGeom>
          <a:solidFill>
            <a:srgbClr val="99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Fettsäure</a:t>
            </a:r>
          </a:p>
        </p:txBody>
      </p:sp>
      <p:sp>
        <p:nvSpPr>
          <p:cNvPr id="15" name="Rechteck 14"/>
          <p:cNvSpPr/>
          <p:nvPr/>
        </p:nvSpPr>
        <p:spPr>
          <a:xfrm>
            <a:off x="2267744" y="2616904"/>
            <a:ext cx="4608512" cy="457200"/>
          </a:xfrm>
          <a:prstGeom prst="rect">
            <a:avLst/>
          </a:prstGeom>
          <a:solidFill>
            <a:srgbClr val="99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rPr>
              <a:t>Arachidonsäure</a:t>
            </a:r>
            <a:endParaRPr lang="de-DE" dirty="0">
              <a:solidFill>
                <a:schemeClr val="tx1"/>
              </a:solidFill>
            </a:endParaRPr>
          </a:p>
        </p:txBody>
      </p:sp>
      <p:cxnSp>
        <p:nvCxnSpPr>
          <p:cNvPr id="17" name="Gerade Verbindung mit Pfeil 16"/>
          <p:cNvCxnSpPr>
            <a:endCxn id="15" idx="2"/>
          </p:cNvCxnSpPr>
          <p:nvPr/>
        </p:nvCxnSpPr>
        <p:spPr>
          <a:xfrm flipV="1">
            <a:off x="4572000" y="3074104"/>
            <a:ext cx="0" cy="874948"/>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a:stCxn id="15" idx="0"/>
          </p:cNvCxnSpPr>
          <p:nvPr/>
        </p:nvCxnSpPr>
        <p:spPr>
          <a:xfrm flipV="1">
            <a:off x="4572000" y="1653953"/>
            <a:ext cx="0" cy="96295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hteck 23"/>
          <p:cNvSpPr/>
          <p:nvPr/>
        </p:nvSpPr>
        <p:spPr>
          <a:xfrm>
            <a:off x="1763688" y="1961696"/>
            <a:ext cx="2109864"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err="1"/>
              <a:t>Phospholipase</a:t>
            </a:r>
            <a:r>
              <a:rPr lang="de-DE" sz="1600" b="1" dirty="0"/>
              <a:t> A</a:t>
            </a:r>
            <a:r>
              <a:rPr lang="de-DE" sz="1600" b="1" baseline="-25000" dirty="0"/>
              <a:t>2</a:t>
            </a:r>
          </a:p>
        </p:txBody>
      </p:sp>
      <p:sp>
        <p:nvSpPr>
          <p:cNvPr id="27" name="Rechteck 26"/>
          <p:cNvSpPr/>
          <p:nvPr/>
        </p:nvSpPr>
        <p:spPr>
          <a:xfrm>
            <a:off x="1331640" y="3769032"/>
            <a:ext cx="2109864" cy="36004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err="1"/>
              <a:t>Zyklooxygenase</a:t>
            </a:r>
            <a:endParaRPr lang="de-DE" b="1" baseline="-25000" dirty="0"/>
          </a:p>
        </p:txBody>
      </p:sp>
      <p:sp>
        <p:nvSpPr>
          <p:cNvPr id="28" name="Rechteck 27"/>
          <p:cNvSpPr/>
          <p:nvPr/>
        </p:nvSpPr>
        <p:spPr>
          <a:xfrm>
            <a:off x="5436096" y="3769032"/>
            <a:ext cx="2109864" cy="36004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err="1"/>
              <a:t>Lipoxygenase</a:t>
            </a:r>
            <a:endParaRPr lang="de-DE" b="1" baseline="-25000" dirty="0"/>
          </a:p>
        </p:txBody>
      </p:sp>
      <p:cxnSp>
        <p:nvCxnSpPr>
          <p:cNvPr id="29" name="Gerade Verbindung mit Pfeil 28"/>
          <p:cNvCxnSpPr>
            <a:stCxn id="24" idx="3"/>
          </p:cNvCxnSpPr>
          <p:nvPr/>
        </p:nvCxnSpPr>
        <p:spPr>
          <a:xfrm>
            <a:off x="3873552" y="2141716"/>
            <a:ext cx="69844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0" name="Rechteck 29"/>
          <p:cNvSpPr/>
          <p:nvPr/>
        </p:nvSpPr>
        <p:spPr>
          <a:xfrm>
            <a:off x="1331640" y="4118093"/>
            <a:ext cx="1054932" cy="36004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COX 1</a:t>
            </a:r>
            <a:endParaRPr lang="de-DE" b="1" baseline="-25000" dirty="0"/>
          </a:p>
        </p:txBody>
      </p:sp>
      <p:sp>
        <p:nvSpPr>
          <p:cNvPr id="31" name="Rechteck 30"/>
          <p:cNvSpPr/>
          <p:nvPr/>
        </p:nvSpPr>
        <p:spPr>
          <a:xfrm>
            <a:off x="2386572" y="4118093"/>
            <a:ext cx="1054932" cy="3600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COX 2</a:t>
            </a:r>
            <a:endParaRPr lang="de-DE" b="1" baseline="-25000" dirty="0"/>
          </a:p>
        </p:txBody>
      </p:sp>
      <p:cxnSp>
        <p:nvCxnSpPr>
          <p:cNvPr id="32" name="Gerade Verbindung 31"/>
          <p:cNvCxnSpPr>
            <a:stCxn id="27" idx="3"/>
            <a:endCxn id="28" idx="1"/>
          </p:cNvCxnSpPr>
          <p:nvPr/>
        </p:nvCxnSpPr>
        <p:spPr>
          <a:xfrm>
            <a:off x="3441504" y="3949052"/>
            <a:ext cx="199459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5675530" y="4921160"/>
            <a:ext cx="1630996" cy="36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rPr>
              <a:t>Leukotriene</a:t>
            </a:r>
            <a:endParaRPr lang="de-DE" dirty="0">
              <a:solidFill>
                <a:schemeClr val="tx1"/>
              </a:solidFill>
            </a:endParaRPr>
          </a:p>
        </p:txBody>
      </p:sp>
      <p:cxnSp>
        <p:nvCxnSpPr>
          <p:cNvPr id="34" name="Gerade Verbindung mit Pfeil 33"/>
          <p:cNvCxnSpPr>
            <a:stCxn id="28" idx="2"/>
            <a:endCxn id="33" idx="0"/>
          </p:cNvCxnSpPr>
          <p:nvPr/>
        </p:nvCxnSpPr>
        <p:spPr>
          <a:xfrm>
            <a:off x="6491028" y="4129072"/>
            <a:ext cx="0"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Rechteck 34"/>
          <p:cNvSpPr/>
          <p:nvPr/>
        </p:nvSpPr>
        <p:spPr>
          <a:xfrm>
            <a:off x="2283387" y="5857264"/>
            <a:ext cx="1630996" cy="36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Prostaglandin</a:t>
            </a:r>
          </a:p>
        </p:txBody>
      </p:sp>
      <p:sp>
        <p:nvSpPr>
          <p:cNvPr id="36" name="Rechteck 35"/>
          <p:cNvSpPr/>
          <p:nvPr/>
        </p:nvSpPr>
        <p:spPr>
          <a:xfrm>
            <a:off x="468313" y="4749306"/>
            <a:ext cx="1630996" cy="36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Thromboxan</a:t>
            </a:r>
            <a:r>
              <a:rPr lang="de-DE" sz="1600" dirty="0">
                <a:solidFill>
                  <a:schemeClr val="tx1"/>
                </a:solidFill>
              </a:rPr>
              <a:t> A2</a:t>
            </a:r>
          </a:p>
        </p:txBody>
      </p:sp>
      <p:sp>
        <p:nvSpPr>
          <p:cNvPr id="37" name="Rechteck 36"/>
          <p:cNvSpPr/>
          <p:nvPr/>
        </p:nvSpPr>
        <p:spPr>
          <a:xfrm>
            <a:off x="1402561" y="5281200"/>
            <a:ext cx="1630996" cy="36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Prostazyklin</a:t>
            </a:r>
            <a:endParaRPr lang="de-DE" sz="1600" dirty="0">
              <a:solidFill>
                <a:schemeClr val="tx1"/>
              </a:solidFill>
            </a:endParaRPr>
          </a:p>
        </p:txBody>
      </p:sp>
      <p:cxnSp>
        <p:nvCxnSpPr>
          <p:cNvPr id="38" name="Gerade Verbindung mit Pfeil 37"/>
          <p:cNvCxnSpPr/>
          <p:nvPr/>
        </p:nvCxnSpPr>
        <p:spPr>
          <a:xfrm>
            <a:off x="3275856" y="4478133"/>
            <a:ext cx="0" cy="13791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p:nvPr/>
        </p:nvCxnSpPr>
        <p:spPr>
          <a:xfrm>
            <a:off x="1598041" y="4478133"/>
            <a:ext cx="0" cy="2711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47684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Themenfahrplan</a:t>
            </a:r>
          </a:p>
        </p:txBody>
      </p:sp>
      <p:sp>
        <p:nvSpPr>
          <p:cNvPr id="4" name="Bogen 3"/>
          <p:cNvSpPr/>
          <p:nvPr/>
        </p:nvSpPr>
        <p:spPr>
          <a:xfrm>
            <a:off x="0" y="1001486"/>
            <a:ext cx="2786742" cy="5312228"/>
          </a:xfrm>
          <a:prstGeom prst="arc">
            <a:avLst>
              <a:gd name="adj1" fmla="val 16186167"/>
              <a:gd name="adj2" fmla="val 5184630"/>
            </a:avLst>
          </a:prstGeom>
          <a:noFill/>
          <a:ln w="57150"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5" name="Ellipse 4"/>
          <p:cNvSpPr/>
          <p:nvPr/>
        </p:nvSpPr>
        <p:spPr>
          <a:xfrm>
            <a:off x="2087563" y="1551214"/>
            <a:ext cx="576943" cy="555171"/>
          </a:xfrm>
          <a:prstGeom prst="ellipse">
            <a:avLst/>
          </a:prstGeom>
          <a:solidFill>
            <a:srgbClr val="33CC33"/>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7" name="Textfeld 6"/>
          <p:cNvSpPr txBox="1"/>
          <p:nvPr/>
        </p:nvSpPr>
        <p:spPr>
          <a:xfrm>
            <a:off x="2906486" y="1600590"/>
            <a:ext cx="484363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Grundlagen Schmerzentstehung</a:t>
            </a:r>
          </a:p>
        </p:txBody>
      </p:sp>
      <p:sp>
        <p:nvSpPr>
          <p:cNvPr id="8" name="Ellipse 7"/>
          <p:cNvSpPr/>
          <p:nvPr/>
        </p:nvSpPr>
        <p:spPr>
          <a:xfrm>
            <a:off x="2498270" y="3380014"/>
            <a:ext cx="576943" cy="555171"/>
          </a:xfrm>
          <a:prstGeom prst="ellipse">
            <a:avLst/>
          </a:prstGeom>
          <a:solidFill>
            <a:srgbClr val="33CC33"/>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9" name="Textfeld 8"/>
          <p:cNvSpPr txBox="1"/>
          <p:nvPr/>
        </p:nvSpPr>
        <p:spPr>
          <a:xfrm>
            <a:off x="3303753" y="3426767"/>
            <a:ext cx="464165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Nichtsteroidale Antirheumatika</a:t>
            </a:r>
          </a:p>
        </p:txBody>
      </p:sp>
      <p:sp>
        <p:nvSpPr>
          <p:cNvPr id="10" name="Ellipse 9"/>
          <p:cNvSpPr/>
          <p:nvPr/>
        </p:nvSpPr>
        <p:spPr>
          <a:xfrm>
            <a:off x="2087563" y="5208814"/>
            <a:ext cx="576943" cy="555171"/>
          </a:xfrm>
          <a:prstGeom prst="ellipse">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11" name="Textfeld 10"/>
          <p:cNvSpPr txBox="1"/>
          <p:nvPr/>
        </p:nvSpPr>
        <p:spPr>
          <a:xfrm>
            <a:off x="3075213" y="4381408"/>
            <a:ext cx="558261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Nichtsaure,</a:t>
            </a:r>
            <a:r>
              <a:rPr kumimoji="0" lang="de-DE" sz="2400" b="1" i="0" u="none" strike="noStrike" cap="none" spc="0" normalizeH="0" dirty="0">
                <a:ln>
                  <a:noFill/>
                </a:ln>
                <a:solidFill>
                  <a:srgbClr val="000000"/>
                </a:solidFill>
                <a:effectLst/>
                <a:uFillTx/>
                <a:latin typeface="+mn-lt"/>
                <a:ea typeface="+mn-ea"/>
                <a:cs typeface="+mn-cs"/>
                <a:sym typeface="Arial"/>
              </a:rPr>
              <a:t> </a:t>
            </a:r>
            <a:r>
              <a:rPr kumimoji="0" lang="de-DE" sz="2400" b="1" i="0" u="none" strike="noStrike" cap="none" spc="0" normalizeH="0" dirty="0" err="1">
                <a:ln>
                  <a:noFill/>
                </a:ln>
                <a:solidFill>
                  <a:srgbClr val="000000"/>
                </a:solidFill>
                <a:effectLst/>
                <a:uFillTx/>
                <a:latin typeface="+mn-lt"/>
                <a:ea typeface="+mn-ea"/>
                <a:cs typeface="+mn-cs"/>
                <a:sym typeface="Arial"/>
              </a:rPr>
              <a:t>antipyretische</a:t>
            </a:r>
            <a:r>
              <a:rPr kumimoji="0" lang="de-DE" sz="2400" b="1" i="0" u="none" strike="noStrike" cap="none" spc="0" normalizeH="0" dirty="0">
                <a:ln>
                  <a:noFill/>
                </a:ln>
                <a:solidFill>
                  <a:srgbClr val="000000"/>
                </a:solidFill>
                <a:effectLst/>
                <a:uFillTx/>
                <a:latin typeface="+mn-lt"/>
                <a:ea typeface="+mn-ea"/>
                <a:cs typeface="+mn-cs"/>
                <a:sym typeface="Arial"/>
              </a:rPr>
              <a:t> Analgetika</a:t>
            </a:r>
            <a:endParaRPr kumimoji="0" lang="de-DE" sz="2400" b="1" i="0" u="none" strike="noStrike" cap="none" spc="0" normalizeH="0" baseline="0" dirty="0">
              <a:ln>
                <a:noFill/>
              </a:ln>
              <a:solidFill>
                <a:srgbClr val="000000"/>
              </a:solidFill>
              <a:effectLst/>
              <a:uFillTx/>
              <a:latin typeface="+mn-lt"/>
              <a:ea typeface="+mn-ea"/>
              <a:cs typeface="+mn-cs"/>
              <a:sym typeface="Arial"/>
            </a:endParaRPr>
          </a:p>
        </p:txBody>
      </p:sp>
      <p:sp>
        <p:nvSpPr>
          <p:cNvPr id="12" name="Ellipse 11"/>
          <p:cNvSpPr/>
          <p:nvPr/>
        </p:nvSpPr>
        <p:spPr>
          <a:xfrm>
            <a:off x="2427317" y="2433079"/>
            <a:ext cx="576943" cy="555171"/>
          </a:xfrm>
          <a:prstGeom prst="ellipse">
            <a:avLst/>
          </a:prstGeom>
          <a:solidFill>
            <a:srgbClr val="33CC33"/>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13" name="Textfeld 12"/>
          <p:cNvSpPr txBox="1"/>
          <p:nvPr/>
        </p:nvSpPr>
        <p:spPr>
          <a:xfrm>
            <a:off x="3211286" y="2467662"/>
            <a:ext cx="287674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Opioide Analgetika</a:t>
            </a:r>
          </a:p>
        </p:txBody>
      </p:sp>
      <p:sp>
        <p:nvSpPr>
          <p:cNvPr id="14" name="Ellipse 13"/>
          <p:cNvSpPr/>
          <p:nvPr/>
        </p:nvSpPr>
        <p:spPr>
          <a:xfrm>
            <a:off x="2399993" y="4292702"/>
            <a:ext cx="576943" cy="555171"/>
          </a:xfrm>
          <a:prstGeom prst="ellipse">
            <a:avLst/>
          </a:prstGeom>
          <a:solidFill>
            <a:srgbClr val="FFFF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15" name="Textfeld 14"/>
          <p:cNvSpPr txBox="1"/>
          <p:nvPr/>
        </p:nvSpPr>
        <p:spPr>
          <a:xfrm>
            <a:off x="2786742" y="5302322"/>
            <a:ext cx="257217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Reine Analgetika</a:t>
            </a:r>
          </a:p>
        </p:txBody>
      </p:sp>
      <p:sp>
        <p:nvSpPr>
          <p:cNvPr id="3" name="Textfeld 2"/>
          <p:cNvSpPr txBox="1"/>
          <p:nvPr/>
        </p:nvSpPr>
        <p:spPr>
          <a:xfrm>
            <a:off x="3587099" y="4855249"/>
            <a:ext cx="270843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1" i="0" u="none" strike="noStrike" cap="none" spc="0" normalizeH="0" baseline="0" dirty="0">
                <a:ln>
                  <a:noFill/>
                </a:ln>
                <a:solidFill>
                  <a:srgbClr val="0070C0"/>
                </a:solidFill>
                <a:effectLst/>
                <a:uFillTx/>
                <a:latin typeface="+mn-lt"/>
                <a:ea typeface="+mn-ea"/>
                <a:cs typeface="+mn-cs"/>
                <a:sym typeface="Arial"/>
              </a:rPr>
              <a:t>Paracetamol, </a:t>
            </a:r>
            <a:r>
              <a:rPr kumimoji="0" lang="de-DE" sz="1800" b="1" i="0" u="none" strike="noStrike" cap="none" spc="0" normalizeH="0" baseline="0" dirty="0" err="1">
                <a:ln>
                  <a:noFill/>
                </a:ln>
                <a:solidFill>
                  <a:srgbClr val="0070C0"/>
                </a:solidFill>
                <a:effectLst/>
                <a:uFillTx/>
                <a:latin typeface="+mn-lt"/>
                <a:ea typeface="+mn-ea"/>
                <a:cs typeface="+mn-cs"/>
                <a:sym typeface="Arial"/>
              </a:rPr>
              <a:t>Metamizol</a:t>
            </a:r>
            <a:endParaRPr kumimoji="0" lang="de-DE" sz="1800" b="1" i="0" u="none" strike="noStrike" cap="none" spc="0" normalizeH="0" baseline="0" dirty="0">
              <a:ln>
                <a:noFill/>
              </a:ln>
              <a:solidFill>
                <a:srgbClr val="0070C0"/>
              </a:solidFill>
              <a:effectLst/>
              <a:uFillTx/>
              <a:latin typeface="+mn-lt"/>
              <a:ea typeface="+mn-ea"/>
              <a:cs typeface="+mn-cs"/>
              <a:sym typeface="Arial"/>
            </a:endParaRPr>
          </a:p>
        </p:txBody>
      </p:sp>
    </p:spTree>
    <p:extLst>
      <p:ext uri="{BB962C8B-B14F-4D97-AF65-F5344CB8AC3E}">
        <p14:creationId xmlns:p14="http://schemas.microsoft.com/office/powerpoint/2010/main" val="329936267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Analgetika</a:t>
            </a:r>
          </a:p>
        </p:txBody>
      </p:sp>
      <p:sp>
        <p:nvSpPr>
          <p:cNvPr id="20" name="Rechteck 19">
            <a:extLst>
              <a:ext uri="{FF2B5EF4-FFF2-40B4-BE49-F238E27FC236}">
                <a16:creationId xmlns:a16="http://schemas.microsoft.com/office/drawing/2014/main" id="{F052F35B-D409-4160-9D23-E03A633AF39C}"/>
              </a:ext>
            </a:extLst>
          </p:cNvPr>
          <p:cNvSpPr/>
          <p:nvPr/>
        </p:nvSpPr>
        <p:spPr>
          <a:xfrm>
            <a:off x="266700" y="1427117"/>
            <a:ext cx="8610600" cy="769439"/>
          </a:xfrm>
          <a:prstGeom prst="rect">
            <a:avLst/>
          </a:prstGeom>
          <a:solidFill>
            <a:srgbClr val="FFFFC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4400" dirty="0">
                <a:solidFill>
                  <a:srgbClr val="FF0000"/>
                </a:solidFill>
              </a:rPr>
              <a:t>Paracetamol</a:t>
            </a:r>
            <a:endParaRPr kumimoji="0" lang="de-DE" sz="4400" b="0" i="0" u="none" strike="noStrike" cap="none" spc="0" normalizeH="0" baseline="0" dirty="0">
              <a:ln>
                <a:noFill/>
              </a:ln>
              <a:solidFill>
                <a:srgbClr val="FF0000"/>
              </a:solidFill>
              <a:effectLst/>
              <a:uFillTx/>
              <a:latin typeface="+mn-lt"/>
              <a:ea typeface="+mn-ea"/>
              <a:cs typeface="+mn-cs"/>
              <a:sym typeface="Arial"/>
            </a:endParaRPr>
          </a:p>
        </p:txBody>
      </p:sp>
      <p:pic>
        <p:nvPicPr>
          <p:cNvPr id="28674" name="Picture 2" descr="\\rz.itc.local\Profiles\TSHome$\lra066-21.RZ\DesktopV2\Bilder Analgesie\20210823_09304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042" t="13016" r="18466" b="17936"/>
          <a:stretch/>
        </p:blipFill>
        <p:spPr bwMode="auto">
          <a:xfrm>
            <a:off x="3428999" y="2376895"/>
            <a:ext cx="2558143" cy="37093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Gruppieren 4"/>
          <p:cNvGrpSpPr/>
          <p:nvPr/>
        </p:nvGrpSpPr>
        <p:grpSpPr>
          <a:xfrm>
            <a:off x="3420623" y="49366"/>
            <a:ext cx="2130809" cy="877893"/>
            <a:chOff x="3420625" y="1132731"/>
            <a:chExt cx="2130809" cy="877893"/>
          </a:xfrm>
        </p:grpSpPr>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0625" y="1132731"/>
              <a:ext cx="2130809" cy="877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3677635" y="1192454"/>
              <a:ext cx="161678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000" b="1" i="0" u="none" strike="noStrike" cap="none" spc="0" normalizeH="0" baseline="0" dirty="0">
                  <a:ln>
                    <a:noFill/>
                  </a:ln>
                  <a:solidFill>
                    <a:srgbClr val="000000"/>
                  </a:solidFill>
                  <a:effectLst/>
                  <a:uFillTx/>
                  <a:latin typeface="+mn-lt"/>
                  <a:ea typeface="+mn-ea"/>
                  <a:cs typeface="+mn-cs"/>
                  <a:sym typeface="Arial"/>
                </a:rPr>
                <a:t>Paracetamol</a:t>
              </a:r>
            </a:p>
          </p:txBody>
        </p:sp>
        <p:sp>
          <p:nvSpPr>
            <p:cNvPr id="8" name="Textfeld 7"/>
            <p:cNvSpPr txBox="1"/>
            <p:nvPr/>
          </p:nvSpPr>
          <p:spPr>
            <a:xfrm>
              <a:off x="3820905" y="1564039"/>
              <a:ext cx="1342673"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000" b="1" i="0" u="none" strike="noStrike" cap="none" spc="0" normalizeH="0" baseline="0" dirty="0">
                  <a:ln>
                    <a:noFill/>
                  </a:ln>
                  <a:solidFill>
                    <a:srgbClr val="000000"/>
                  </a:solidFill>
                  <a:effectLst/>
                  <a:uFillTx/>
                  <a:latin typeface="+mn-lt"/>
                  <a:ea typeface="+mn-ea"/>
                  <a:cs typeface="+mn-cs"/>
                  <a:sym typeface="Arial"/>
                </a:rPr>
                <a:t>10 mg / ml</a:t>
              </a:r>
            </a:p>
          </p:txBody>
        </p:sp>
      </p:grpSp>
      <p:sp>
        <p:nvSpPr>
          <p:cNvPr id="9" name="Textfeld 8">
            <a:extLst>
              <a:ext uri="{FF2B5EF4-FFF2-40B4-BE49-F238E27FC236}">
                <a16:creationId xmlns:a16="http://schemas.microsoft.com/office/drawing/2014/main" id="{8CE232B0-F641-4F43-9FC1-4F04342FD893}"/>
              </a:ext>
            </a:extLst>
          </p:cNvPr>
          <p:cNvSpPr txBox="1"/>
          <p:nvPr/>
        </p:nvSpPr>
        <p:spPr>
          <a:xfrm>
            <a:off x="6087669" y="5716873"/>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2</a:t>
            </a:r>
          </a:p>
        </p:txBody>
      </p:sp>
    </p:spTree>
    <p:extLst>
      <p:ext uri="{BB962C8B-B14F-4D97-AF65-F5344CB8AC3E}">
        <p14:creationId xmlns:p14="http://schemas.microsoft.com/office/powerpoint/2010/main" val="158235099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Paracetamol</a:t>
            </a:r>
          </a:p>
        </p:txBody>
      </p:sp>
      <p:sp>
        <p:nvSpPr>
          <p:cNvPr id="5" name="Textfeld 4">
            <a:extLst>
              <a:ext uri="{FF2B5EF4-FFF2-40B4-BE49-F238E27FC236}">
                <a16:creationId xmlns:a16="http://schemas.microsoft.com/office/drawing/2014/main" id="{9B6CE552-53EA-4F88-A04C-851296F4A5E7}"/>
              </a:ext>
            </a:extLst>
          </p:cNvPr>
          <p:cNvSpPr txBox="1"/>
          <p:nvPr/>
        </p:nvSpPr>
        <p:spPr>
          <a:xfrm>
            <a:off x="403225" y="1368046"/>
            <a:ext cx="8677375" cy="4708981"/>
          </a:xfrm>
          <a:prstGeom prst="rect">
            <a:avLst/>
          </a:prstGeom>
          <a:noFill/>
        </p:spPr>
        <p:txBody>
          <a:bodyPr wrap="none" rtlCol="0">
            <a:spAutoFit/>
          </a:bodyPr>
          <a:lstStyle/>
          <a:p>
            <a:r>
              <a:rPr lang="de-DE" sz="2000" b="1" dirty="0">
                <a:cs typeface="Calibri" panose="020F0502020204030204" pitchFamily="34" charset="0"/>
              </a:rPr>
              <a:t>Wirkstoffname:</a:t>
            </a:r>
            <a:r>
              <a:rPr lang="de-DE" sz="2000" dirty="0">
                <a:cs typeface="Calibri" panose="020F0502020204030204" pitchFamily="34" charset="0"/>
              </a:rPr>
              <a:t>		Paracetamol</a:t>
            </a:r>
          </a:p>
          <a:p>
            <a:r>
              <a:rPr lang="de-DE" sz="2000" b="1" dirty="0">
                <a:cs typeface="Calibri" panose="020F0502020204030204" pitchFamily="34" charset="0"/>
              </a:rPr>
              <a:t>Ampulle:			</a:t>
            </a:r>
            <a:r>
              <a:rPr lang="de-DE" sz="2000" dirty="0">
                <a:cs typeface="Calibri" panose="020F0502020204030204" pitchFamily="34" charset="0"/>
              </a:rPr>
              <a:t>1.000 mg / 100 ml</a:t>
            </a:r>
          </a:p>
          <a:p>
            <a:endParaRPr lang="de-DE" sz="2000" dirty="0">
              <a:cs typeface="Calibri" panose="020F0502020204030204" pitchFamily="34" charset="0"/>
            </a:endParaRPr>
          </a:p>
          <a:p>
            <a:r>
              <a:rPr lang="de-DE" sz="2000" b="1" dirty="0">
                <a:cs typeface="Calibri" panose="020F0502020204030204" pitchFamily="34" charset="0"/>
              </a:rPr>
              <a:t>Wirkmechanismus:</a:t>
            </a:r>
            <a:r>
              <a:rPr lang="de-DE" sz="2000" dirty="0">
                <a:cs typeface="Calibri" panose="020F0502020204030204" pitchFamily="34" charset="0"/>
              </a:rPr>
              <a:t>		größtenteils ungeklärt</a:t>
            </a:r>
          </a:p>
          <a:p>
            <a:r>
              <a:rPr lang="de-DE" sz="2000" dirty="0">
                <a:cs typeface="Calibri" panose="020F0502020204030204" pitchFamily="34" charset="0"/>
              </a:rPr>
              <a:t>				vermutlich unter anderem COX-Hemmung</a:t>
            </a:r>
          </a:p>
          <a:p>
            <a:r>
              <a:rPr lang="de-DE" sz="2000" dirty="0">
                <a:cs typeface="Calibri" panose="020F0502020204030204" pitchFamily="34" charset="0"/>
              </a:rPr>
              <a:t>				keine antiphlogistische Wirkung</a:t>
            </a:r>
          </a:p>
          <a:p>
            <a:r>
              <a:rPr lang="de-DE" sz="2000" dirty="0">
                <a:cs typeface="Calibri" panose="020F0502020204030204" pitchFamily="34" charset="0"/>
              </a:rPr>
              <a:t>				</a:t>
            </a:r>
            <a:r>
              <a:rPr lang="de-DE" sz="2000" dirty="0" err="1">
                <a:cs typeface="Calibri" panose="020F0502020204030204" pitchFamily="34" charset="0"/>
              </a:rPr>
              <a:t>Antipyrese</a:t>
            </a:r>
            <a:endParaRPr lang="de-DE" sz="2000" dirty="0">
              <a:cs typeface="Calibri" panose="020F0502020204030204" pitchFamily="34" charset="0"/>
            </a:endParaRPr>
          </a:p>
          <a:p>
            <a:endParaRPr lang="de-DE" sz="2000" dirty="0">
              <a:cs typeface="Calibri" panose="020F0502020204030204" pitchFamily="34" charset="0"/>
            </a:endParaRPr>
          </a:p>
          <a:p>
            <a:r>
              <a:rPr lang="de-DE" sz="2000" b="1" dirty="0">
                <a:cs typeface="Calibri" panose="020F0502020204030204" pitchFamily="34" charset="0"/>
              </a:rPr>
              <a:t>Dosierung:</a:t>
            </a:r>
            <a:r>
              <a:rPr lang="de-DE" sz="2000" dirty="0">
                <a:cs typeface="Calibri" panose="020F0502020204030204" pitchFamily="34" charset="0"/>
              </a:rPr>
              <a:t>			siehe SOP</a:t>
            </a:r>
          </a:p>
          <a:p>
            <a:r>
              <a:rPr lang="de-DE" sz="2000" dirty="0">
                <a:cs typeface="Calibri" panose="020F0502020204030204" pitchFamily="34" charset="0"/>
              </a:rPr>
              <a:t>				als Kurzinfusion über 15 min</a:t>
            </a:r>
          </a:p>
          <a:p>
            <a:endParaRPr lang="de-DE" sz="2000" b="1" dirty="0">
              <a:cs typeface="Calibri" panose="020F0502020204030204" pitchFamily="34" charset="0"/>
            </a:endParaRPr>
          </a:p>
          <a:p>
            <a:r>
              <a:rPr lang="de-DE" sz="2000" b="1" dirty="0">
                <a:cs typeface="Calibri" panose="020F0502020204030204" pitchFamily="34" charset="0"/>
              </a:rPr>
              <a:t>Wirkeintritt:</a:t>
            </a:r>
            <a:r>
              <a:rPr lang="de-DE" sz="2000" dirty="0">
                <a:cs typeface="Calibri" panose="020F0502020204030204" pitchFamily="34" charset="0"/>
              </a:rPr>
              <a:t>			einige Minuten, Wirkmaximum 30 Minuten</a:t>
            </a:r>
          </a:p>
          <a:p>
            <a:endParaRPr lang="de-DE" sz="2000" b="1" dirty="0">
              <a:cs typeface="Calibri" panose="020F0502020204030204" pitchFamily="34" charset="0"/>
            </a:endParaRPr>
          </a:p>
          <a:p>
            <a:r>
              <a:rPr lang="de-DE" sz="2000" b="1" dirty="0">
                <a:cs typeface="Calibri" panose="020F0502020204030204" pitchFamily="34" charset="0"/>
              </a:rPr>
              <a:t>Wirkdauer:</a:t>
            </a:r>
            <a:r>
              <a:rPr lang="de-DE" sz="2000" dirty="0">
                <a:cs typeface="Calibri" panose="020F0502020204030204" pitchFamily="34" charset="0"/>
              </a:rPr>
              <a:t>			4 - 6 Stunden</a:t>
            </a:r>
            <a:br>
              <a:rPr lang="de-DE" sz="2000" dirty="0">
                <a:cs typeface="Calibri" panose="020F0502020204030204" pitchFamily="34" charset="0"/>
              </a:rPr>
            </a:br>
            <a:r>
              <a:rPr lang="de-DE" sz="2000" dirty="0">
                <a:cs typeface="Calibri" panose="020F0502020204030204" pitchFamily="34" charset="0"/>
              </a:rPr>
              <a:t>			</a:t>
            </a:r>
          </a:p>
        </p:txBody>
      </p:sp>
      <p:grpSp>
        <p:nvGrpSpPr>
          <p:cNvPr id="7" name="Gruppieren 6"/>
          <p:cNvGrpSpPr/>
          <p:nvPr/>
        </p:nvGrpSpPr>
        <p:grpSpPr>
          <a:xfrm>
            <a:off x="3420623" y="49366"/>
            <a:ext cx="2130809" cy="877893"/>
            <a:chOff x="3420625" y="1132731"/>
            <a:chExt cx="2130809" cy="877893"/>
          </a:xfrm>
        </p:grpSpPr>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625" y="1132731"/>
              <a:ext cx="2130809" cy="877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8"/>
            <p:cNvSpPr txBox="1"/>
            <p:nvPr/>
          </p:nvSpPr>
          <p:spPr>
            <a:xfrm>
              <a:off x="3677635" y="1192454"/>
              <a:ext cx="161678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000" b="1" i="0" u="none" strike="noStrike" cap="none" spc="0" normalizeH="0" baseline="0" dirty="0">
                  <a:ln>
                    <a:noFill/>
                  </a:ln>
                  <a:solidFill>
                    <a:srgbClr val="000000"/>
                  </a:solidFill>
                  <a:effectLst/>
                  <a:uFillTx/>
                  <a:latin typeface="+mn-lt"/>
                  <a:ea typeface="+mn-ea"/>
                  <a:cs typeface="+mn-cs"/>
                  <a:sym typeface="Arial"/>
                </a:rPr>
                <a:t>Paracetamol</a:t>
              </a:r>
            </a:p>
          </p:txBody>
        </p:sp>
        <p:sp>
          <p:nvSpPr>
            <p:cNvPr id="10" name="Textfeld 9"/>
            <p:cNvSpPr txBox="1"/>
            <p:nvPr/>
          </p:nvSpPr>
          <p:spPr>
            <a:xfrm>
              <a:off x="3820905" y="1564039"/>
              <a:ext cx="1342673"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000" b="1" i="0" u="none" strike="noStrike" cap="none" spc="0" normalizeH="0" baseline="0" dirty="0">
                  <a:ln>
                    <a:noFill/>
                  </a:ln>
                  <a:solidFill>
                    <a:srgbClr val="000000"/>
                  </a:solidFill>
                  <a:effectLst/>
                  <a:uFillTx/>
                  <a:latin typeface="+mn-lt"/>
                  <a:ea typeface="+mn-ea"/>
                  <a:cs typeface="+mn-cs"/>
                  <a:sym typeface="Arial"/>
                </a:rPr>
                <a:t>10 mg / ml</a:t>
              </a:r>
            </a:p>
          </p:txBody>
        </p:sp>
      </p:grpSp>
    </p:spTree>
    <p:extLst>
      <p:ext uri="{BB962C8B-B14F-4D97-AF65-F5344CB8AC3E}">
        <p14:creationId xmlns:p14="http://schemas.microsoft.com/office/powerpoint/2010/main" val="372101289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SOP RLP</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67" t="26046" r="1766" b="25853"/>
          <a:stretch/>
        </p:blipFill>
        <p:spPr bwMode="auto">
          <a:xfrm>
            <a:off x="2222938" y="1040524"/>
            <a:ext cx="4663151" cy="2238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1606912" y="3279228"/>
            <a:ext cx="5895202" cy="2954653"/>
          </a:xfrm>
          <a:prstGeom prst="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R="0" algn="ctr" defTabSz="914400" rtl="0" fontAlgn="auto" latinLnBrk="0" hangingPunct="0">
              <a:lnSpc>
                <a:spcPct val="100000"/>
              </a:lnSpc>
              <a:spcBef>
                <a:spcPts val="0"/>
              </a:spcBef>
              <a:spcAft>
                <a:spcPts val="0"/>
              </a:spcAft>
              <a:buClrTx/>
              <a:buSzTx/>
              <a:tabLst/>
            </a:pPr>
            <a:r>
              <a:rPr kumimoji="0" lang="de-DE" sz="2400" b="1" i="0" u="none" strike="noStrike" cap="none" spc="0" normalizeH="0" baseline="0" dirty="0">
                <a:ln>
                  <a:noFill/>
                </a:ln>
                <a:solidFill>
                  <a:schemeClr val="bg1"/>
                </a:solidFill>
                <a:effectLst/>
                <a:uFillTx/>
                <a:sym typeface="Arial"/>
              </a:rPr>
              <a:t>Kontraindikationen</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de-DE" sz="1800" b="1" i="0" u="none" strike="noStrike" cap="none" spc="0" normalizeH="0" baseline="0" dirty="0">
                <a:ln>
                  <a:noFill/>
                </a:ln>
                <a:solidFill>
                  <a:schemeClr val="bg1"/>
                </a:solidFill>
                <a:effectLst/>
                <a:uFillTx/>
                <a:sym typeface="Arial"/>
              </a:rPr>
              <a:t>Allergie</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a:solidFill>
                  <a:schemeClr val="bg1"/>
                </a:solidFill>
              </a:rPr>
              <a:t>Glucose-6-Phosphat-Dehydrogenasemangel</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de-DE" sz="1800" b="1" i="0" u="none" strike="noStrike" cap="none" spc="0" normalizeH="0" baseline="0" dirty="0">
                <a:ln>
                  <a:noFill/>
                </a:ln>
                <a:solidFill>
                  <a:schemeClr val="bg1"/>
                </a:solidFill>
                <a:effectLst/>
                <a:uFillTx/>
                <a:sym typeface="Arial"/>
              </a:rPr>
              <a:t>Schwere Nierenfunktionsstörung</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a:solidFill>
                  <a:schemeClr val="bg1"/>
                </a:solidFill>
              </a:rPr>
              <a:t>Leberfunktionsstörung</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err="1">
                <a:solidFill>
                  <a:schemeClr val="bg1"/>
                </a:solidFill>
              </a:rPr>
              <a:t>Alkoholintox</a:t>
            </a:r>
            <a:r>
              <a:rPr lang="de-DE" b="1" dirty="0">
                <a:solidFill>
                  <a:schemeClr val="bg1"/>
                </a:solidFill>
              </a:rPr>
              <a:t> / chronischer Alkoholabusus</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a:solidFill>
                  <a:schemeClr val="bg1"/>
                </a:solidFill>
              </a:rPr>
              <a:t>Einnahme </a:t>
            </a:r>
            <a:r>
              <a:rPr lang="de-DE" b="1" dirty="0" err="1">
                <a:solidFill>
                  <a:schemeClr val="bg1"/>
                </a:solidFill>
              </a:rPr>
              <a:t>Antiepileptika</a:t>
            </a:r>
            <a:endParaRPr lang="de-DE" b="1" dirty="0">
              <a:solidFill>
                <a:schemeClr val="bg1"/>
              </a:solidFill>
            </a:endParaRP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err="1">
                <a:solidFill>
                  <a:schemeClr val="bg1"/>
                </a:solidFill>
              </a:rPr>
              <a:t>Paractemol</a:t>
            </a:r>
            <a:r>
              <a:rPr lang="de-DE" b="1" dirty="0">
                <a:solidFill>
                  <a:schemeClr val="bg1"/>
                </a:solidFill>
              </a:rPr>
              <a:t> &lt; 4 h oder Tagesdosierung &gt; 60 mg/kg</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a:solidFill>
                  <a:schemeClr val="bg1"/>
                </a:solidFill>
              </a:rPr>
              <a:t>Mangelernährung</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endParaRPr kumimoji="0" lang="de-DE" sz="1800" b="1" i="0" u="none" strike="noStrike" cap="none" spc="0" normalizeH="0" baseline="0" dirty="0">
              <a:ln>
                <a:noFill/>
              </a:ln>
              <a:solidFill>
                <a:schemeClr val="bg1"/>
              </a:solidFill>
              <a:effectLst/>
              <a:uFillTx/>
              <a:sym typeface="Arial"/>
            </a:endParaRPr>
          </a:p>
        </p:txBody>
      </p:sp>
      <p:grpSp>
        <p:nvGrpSpPr>
          <p:cNvPr id="7" name="Gruppieren 6"/>
          <p:cNvGrpSpPr/>
          <p:nvPr/>
        </p:nvGrpSpPr>
        <p:grpSpPr>
          <a:xfrm>
            <a:off x="3420623" y="49366"/>
            <a:ext cx="2130809" cy="877893"/>
            <a:chOff x="3420625" y="1132731"/>
            <a:chExt cx="2130809" cy="877893"/>
          </a:xfrm>
        </p:grpSpPr>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0625" y="1132731"/>
              <a:ext cx="2130809" cy="877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8"/>
            <p:cNvSpPr txBox="1"/>
            <p:nvPr/>
          </p:nvSpPr>
          <p:spPr>
            <a:xfrm>
              <a:off x="3677635" y="1192454"/>
              <a:ext cx="161678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000" b="1" i="0" u="none" strike="noStrike" cap="none" spc="0" normalizeH="0" baseline="0" dirty="0">
                  <a:ln>
                    <a:noFill/>
                  </a:ln>
                  <a:solidFill>
                    <a:srgbClr val="000000"/>
                  </a:solidFill>
                  <a:effectLst/>
                  <a:uFillTx/>
                  <a:latin typeface="+mn-lt"/>
                  <a:ea typeface="+mn-ea"/>
                  <a:cs typeface="+mn-cs"/>
                  <a:sym typeface="Arial"/>
                </a:rPr>
                <a:t>Paracetamol</a:t>
              </a:r>
            </a:p>
          </p:txBody>
        </p:sp>
        <p:sp>
          <p:nvSpPr>
            <p:cNvPr id="10" name="Textfeld 9"/>
            <p:cNvSpPr txBox="1"/>
            <p:nvPr/>
          </p:nvSpPr>
          <p:spPr>
            <a:xfrm>
              <a:off x="3820905" y="1564039"/>
              <a:ext cx="1342673"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000" b="1" i="0" u="none" strike="noStrike" cap="none" spc="0" normalizeH="0" baseline="0" dirty="0">
                  <a:ln>
                    <a:noFill/>
                  </a:ln>
                  <a:solidFill>
                    <a:srgbClr val="000000"/>
                  </a:solidFill>
                  <a:effectLst/>
                  <a:uFillTx/>
                  <a:latin typeface="+mn-lt"/>
                  <a:ea typeface="+mn-ea"/>
                  <a:cs typeface="+mn-cs"/>
                  <a:sym typeface="Arial"/>
                </a:rPr>
                <a:t>10 mg / ml</a:t>
              </a:r>
            </a:p>
          </p:txBody>
        </p:sp>
      </p:grpSp>
      <p:sp>
        <p:nvSpPr>
          <p:cNvPr id="11" name="Textfeld 10">
            <a:extLst>
              <a:ext uri="{FF2B5EF4-FFF2-40B4-BE49-F238E27FC236}">
                <a16:creationId xmlns:a16="http://schemas.microsoft.com/office/drawing/2014/main" id="{60C4AE12-0318-4638-ABC6-9F6DD7970B1C}"/>
              </a:ext>
            </a:extLst>
          </p:cNvPr>
          <p:cNvSpPr txBox="1"/>
          <p:nvPr/>
        </p:nvSpPr>
        <p:spPr>
          <a:xfrm>
            <a:off x="6921062" y="2829755"/>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4</a:t>
            </a:r>
          </a:p>
        </p:txBody>
      </p:sp>
    </p:spTree>
    <p:extLst>
      <p:ext uri="{BB962C8B-B14F-4D97-AF65-F5344CB8AC3E}">
        <p14:creationId xmlns:p14="http://schemas.microsoft.com/office/powerpoint/2010/main" val="56009452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0"/>
            <a:ext cx="9144000" cy="6858000"/>
          </a:xfrm>
          <a:prstGeom prst="rect">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dirty="0">
              <a:ln>
                <a:noFill/>
              </a:ln>
              <a:solidFill>
                <a:srgbClr val="000000"/>
              </a:solidFill>
              <a:effectLst/>
              <a:uFillTx/>
              <a:latin typeface="+mn-lt"/>
              <a:ea typeface="+mn-ea"/>
              <a:cs typeface="+mn-cs"/>
              <a:sym typeface="Arial"/>
            </a:endParaRPr>
          </a:p>
        </p:txBody>
      </p:sp>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a:xfrm>
            <a:off x="0" y="0"/>
            <a:ext cx="9144000" cy="600076"/>
          </a:xfrm>
          <a:solidFill>
            <a:srgbClr val="FFFFCC"/>
          </a:solidFill>
          <a:effectLst>
            <a:outerShdw blurRad="50800" dist="38100" dir="2700000" algn="tl" rotWithShape="0">
              <a:prstClr val="black">
                <a:alpha val="40000"/>
              </a:prstClr>
            </a:outerShdw>
          </a:effectLst>
        </p:spPr>
        <p:txBody>
          <a:bodyPr/>
          <a:lstStyle/>
          <a:p>
            <a:pPr algn="ctr"/>
            <a:r>
              <a:rPr lang="de-DE" dirty="0"/>
              <a:t>Kontraindikationen Paracetamol</a:t>
            </a:r>
          </a:p>
        </p:txBody>
      </p:sp>
      <p:sp>
        <p:nvSpPr>
          <p:cNvPr id="5" name="Rechteck 4"/>
          <p:cNvSpPr/>
          <p:nvPr/>
        </p:nvSpPr>
        <p:spPr>
          <a:xfrm>
            <a:off x="1884237" y="1990790"/>
            <a:ext cx="4608512" cy="457200"/>
          </a:xfrm>
          <a:prstGeom prst="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rPr>
              <a:t>Paracetamol</a:t>
            </a:r>
          </a:p>
        </p:txBody>
      </p:sp>
      <p:sp>
        <p:nvSpPr>
          <p:cNvPr id="6" name="Rechteck 5"/>
          <p:cNvSpPr/>
          <p:nvPr/>
        </p:nvSpPr>
        <p:spPr>
          <a:xfrm>
            <a:off x="1907704" y="3458384"/>
            <a:ext cx="4608512" cy="713792"/>
          </a:xfrm>
          <a:prstGeom prst="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i="1" dirty="0">
                <a:solidFill>
                  <a:schemeClr val="tx1"/>
                </a:solidFill>
              </a:rPr>
              <a:t>N-</a:t>
            </a:r>
            <a:r>
              <a:rPr lang="de-DE" i="1" dirty="0" err="1">
                <a:solidFill>
                  <a:schemeClr val="tx1"/>
                </a:solidFill>
              </a:rPr>
              <a:t>Acetyl</a:t>
            </a:r>
            <a:r>
              <a:rPr lang="de-DE" i="1" dirty="0">
                <a:solidFill>
                  <a:schemeClr val="tx1"/>
                </a:solidFill>
              </a:rPr>
              <a:t>-p-</a:t>
            </a:r>
            <a:r>
              <a:rPr lang="de-DE" i="1" dirty="0" err="1">
                <a:solidFill>
                  <a:schemeClr val="tx1"/>
                </a:solidFill>
              </a:rPr>
              <a:t>benzochinonimin</a:t>
            </a:r>
            <a:endParaRPr lang="de-DE" i="1" dirty="0">
              <a:solidFill>
                <a:schemeClr val="tx1"/>
              </a:solidFill>
            </a:endParaRPr>
          </a:p>
          <a:p>
            <a:pPr algn="ctr"/>
            <a:r>
              <a:rPr lang="de-DE" b="1" dirty="0">
                <a:solidFill>
                  <a:schemeClr val="tx1"/>
                </a:solidFill>
              </a:rPr>
              <a:t>NAPQI</a:t>
            </a:r>
          </a:p>
        </p:txBody>
      </p:sp>
      <p:cxnSp>
        <p:nvCxnSpPr>
          <p:cNvPr id="7" name="Gerade Verbindung mit Pfeil 6"/>
          <p:cNvCxnSpPr/>
          <p:nvPr/>
        </p:nvCxnSpPr>
        <p:spPr>
          <a:xfrm flipV="1">
            <a:off x="4198340" y="4153813"/>
            <a:ext cx="0" cy="914958"/>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a:endCxn id="5" idx="2"/>
          </p:cNvCxnSpPr>
          <p:nvPr/>
        </p:nvCxnSpPr>
        <p:spPr>
          <a:xfrm flipV="1">
            <a:off x="4180105" y="2447990"/>
            <a:ext cx="8388" cy="1010394"/>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echteck 8"/>
          <p:cNvSpPr/>
          <p:nvPr/>
        </p:nvSpPr>
        <p:spPr>
          <a:xfrm>
            <a:off x="1551163" y="4431272"/>
            <a:ext cx="2109864"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err="1"/>
              <a:t>Gluthation</a:t>
            </a:r>
            <a:endParaRPr lang="de-DE" b="1" baseline="-25000" dirty="0"/>
          </a:p>
        </p:txBody>
      </p:sp>
      <p:sp>
        <p:nvSpPr>
          <p:cNvPr id="10" name="Rechteck 9"/>
          <p:cNvSpPr/>
          <p:nvPr/>
        </p:nvSpPr>
        <p:spPr>
          <a:xfrm>
            <a:off x="1526182" y="2632701"/>
            <a:ext cx="2109864"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err="1"/>
              <a:t>Cytochrom</a:t>
            </a:r>
            <a:r>
              <a:rPr lang="de-DE" b="1" dirty="0"/>
              <a:t> P-450</a:t>
            </a:r>
            <a:endParaRPr lang="de-DE" b="1" baseline="-25000" dirty="0"/>
          </a:p>
        </p:txBody>
      </p:sp>
      <p:sp>
        <p:nvSpPr>
          <p:cNvPr id="11" name="Rechteck 10"/>
          <p:cNvSpPr/>
          <p:nvPr/>
        </p:nvSpPr>
        <p:spPr>
          <a:xfrm>
            <a:off x="1526182" y="2981762"/>
            <a:ext cx="2109864" cy="3600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CYP2E1</a:t>
            </a:r>
            <a:endParaRPr lang="de-DE" b="1" baseline="-25000" dirty="0"/>
          </a:p>
        </p:txBody>
      </p:sp>
      <p:sp>
        <p:nvSpPr>
          <p:cNvPr id="12" name="Rechteck 11"/>
          <p:cNvSpPr/>
          <p:nvPr/>
        </p:nvSpPr>
        <p:spPr>
          <a:xfrm>
            <a:off x="3396462" y="5085184"/>
            <a:ext cx="1630996" cy="36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Urin / Galle</a:t>
            </a:r>
          </a:p>
        </p:txBody>
      </p:sp>
      <p:cxnSp>
        <p:nvCxnSpPr>
          <p:cNvPr id="13" name="Gerade Verbindung mit Pfeil 12"/>
          <p:cNvCxnSpPr/>
          <p:nvPr/>
        </p:nvCxnSpPr>
        <p:spPr>
          <a:xfrm flipV="1">
            <a:off x="3636046" y="2981762"/>
            <a:ext cx="544059" cy="1097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a:stCxn id="9" idx="3"/>
          </p:cNvCxnSpPr>
          <p:nvPr/>
        </p:nvCxnSpPr>
        <p:spPr>
          <a:xfrm>
            <a:off x="3661027" y="4611292"/>
            <a:ext cx="51907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755576" y="5805264"/>
            <a:ext cx="4126451" cy="338554"/>
          </a:xfrm>
          <a:prstGeom prst="rect">
            <a:avLst/>
          </a:prstGeom>
          <a:noFill/>
          <a:ln w="28575">
            <a:solidFill>
              <a:srgbClr val="FF0000"/>
            </a:solidFill>
          </a:ln>
        </p:spPr>
        <p:txBody>
          <a:bodyPr wrap="none" rtlCol="0">
            <a:spAutoFit/>
          </a:bodyPr>
          <a:lstStyle/>
          <a:p>
            <a:r>
              <a:rPr lang="de-DE" sz="1600" dirty="0"/>
              <a:t>Glucose-6-Phosphat-Dehydrogenasemagel</a:t>
            </a:r>
          </a:p>
        </p:txBody>
      </p:sp>
      <p:sp>
        <p:nvSpPr>
          <p:cNvPr id="16" name="Textfeld 15"/>
          <p:cNvSpPr txBox="1"/>
          <p:nvPr/>
        </p:nvSpPr>
        <p:spPr>
          <a:xfrm>
            <a:off x="775766" y="6326996"/>
            <a:ext cx="4145374" cy="369332"/>
          </a:xfrm>
          <a:prstGeom prst="rect">
            <a:avLst/>
          </a:prstGeom>
          <a:noFill/>
          <a:ln w="28575">
            <a:solidFill>
              <a:srgbClr val="FF0000"/>
            </a:solidFill>
          </a:ln>
        </p:spPr>
        <p:txBody>
          <a:bodyPr wrap="square" rtlCol="0">
            <a:spAutoFit/>
          </a:bodyPr>
          <a:lstStyle/>
          <a:p>
            <a:r>
              <a:rPr lang="de-DE" dirty="0"/>
              <a:t>Mangelernährung</a:t>
            </a:r>
          </a:p>
        </p:txBody>
      </p:sp>
      <p:sp>
        <p:nvSpPr>
          <p:cNvPr id="17" name="Rechteck 16"/>
          <p:cNvSpPr/>
          <p:nvPr/>
        </p:nvSpPr>
        <p:spPr>
          <a:xfrm>
            <a:off x="683568" y="5733256"/>
            <a:ext cx="4343890"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8" name="Gewinkelte Verbindung 17"/>
          <p:cNvCxnSpPr>
            <a:stCxn id="17" idx="1"/>
            <a:endCxn id="9" idx="1"/>
          </p:cNvCxnSpPr>
          <p:nvPr/>
        </p:nvCxnSpPr>
        <p:spPr>
          <a:xfrm rot="10800000" flipH="1">
            <a:off x="683567" y="4611292"/>
            <a:ext cx="867595" cy="1662024"/>
          </a:xfrm>
          <a:prstGeom prst="bentConnector3">
            <a:avLst>
              <a:gd name="adj1" fmla="val -26349"/>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stCxn id="6" idx="3"/>
          </p:cNvCxnSpPr>
          <p:nvPr/>
        </p:nvCxnSpPr>
        <p:spPr>
          <a:xfrm>
            <a:off x="6516216" y="381528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3069128"/>
            <a:ext cx="1315474" cy="1263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Ellipse 21"/>
          <p:cNvSpPr/>
          <p:nvPr/>
        </p:nvSpPr>
        <p:spPr>
          <a:xfrm>
            <a:off x="248429" y="5212740"/>
            <a:ext cx="432048" cy="4320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b="1" dirty="0">
              <a:solidFill>
                <a:schemeClr val="bg1"/>
              </a:solidFill>
            </a:endParaRPr>
          </a:p>
        </p:txBody>
      </p:sp>
      <p:sp>
        <p:nvSpPr>
          <p:cNvPr id="23" name="Textfeld 22"/>
          <p:cNvSpPr txBox="1"/>
          <p:nvPr/>
        </p:nvSpPr>
        <p:spPr>
          <a:xfrm>
            <a:off x="859461" y="764704"/>
            <a:ext cx="4165564" cy="369332"/>
          </a:xfrm>
          <a:prstGeom prst="rect">
            <a:avLst/>
          </a:prstGeom>
          <a:noFill/>
          <a:ln w="28575">
            <a:solidFill>
              <a:srgbClr val="FF0000"/>
            </a:solidFill>
          </a:ln>
        </p:spPr>
        <p:txBody>
          <a:bodyPr wrap="square" rtlCol="0">
            <a:spAutoFit/>
          </a:bodyPr>
          <a:lstStyle/>
          <a:p>
            <a:r>
              <a:rPr lang="de-DE" dirty="0"/>
              <a:t>Alkoholabusus</a:t>
            </a:r>
          </a:p>
        </p:txBody>
      </p:sp>
      <p:sp>
        <p:nvSpPr>
          <p:cNvPr id="24" name="Textfeld 23"/>
          <p:cNvSpPr txBox="1"/>
          <p:nvPr/>
        </p:nvSpPr>
        <p:spPr>
          <a:xfrm>
            <a:off x="879651" y="1286436"/>
            <a:ext cx="4145374" cy="369332"/>
          </a:xfrm>
          <a:prstGeom prst="rect">
            <a:avLst/>
          </a:prstGeom>
          <a:noFill/>
          <a:ln w="28575">
            <a:solidFill>
              <a:srgbClr val="FF0000"/>
            </a:solidFill>
          </a:ln>
        </p:spPr>
        <p:txBody>
          <a:bodyPr wrap="square" rtlCol="0">
            <a:spAutoFit/>
          </a:bodyPr>
          <a:lstStyle/>
          <a:p>
            <a:r>
              <a:rPr lang="de-DE" dirty="0" err="1"/>
              <a:t>Antiepileptika</a:t>
            </a:r>
            <a:endParaRPr lang="de-DE" dirty="0"/>
          </a:p>
        </p:txBody>
      </p:sp>
      <p:sp>
        <p:nvSpPr>
          <p:cNvPr id="25" name="Rechteck 24"/>
          <p:cNvSpPr/>
          <p:nvPr/>
        </p:nvSpPr>
        <p:spPr>
          <a:xfrm>
            <a:off x="787453" y="692696"/>
            <a:ext cx="4343890"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6" name="Gewinkelte Verbindung 25"/>
          <p:cNvCxnSpPr>
            <a:stCxn id="25" idx="1"/>
            <a:endCxn id="10" idx="1"/>
          </p:cNvCxnSpPr>
          <p:nvPr/>
        </p:nvCxnSpPr>
        <p:spPr>
          <a:xfrm rot="10800000" flipH="1" flipV="1">
            <a:off x="787452" y="1232755"/>
            <a:ext cx="738729" cy="1579965"/>
          </a:xfrm>
          <a:prstGeom prst="bentConnector3">
            <a:avLst>
              <a:gd name="adj1" fmla="val -30945"/>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Ellipse 26"/>
          <p:cNvSpPr/>
          <p:nvPr/>
        </p:nvSpPr>
        <p:spPr>
          <a:xfrm>
            <a:off x="343718" y="1806713"/>
            <a:ext cx="432048" cy="43204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solidFill>
                  <a:schemeClr val="bg1"/>
                </a:solidFill>
              </a:rPr>
              <a:t>+</a:t>
            </a:r>
          </a:p>
        </p:txBody>
      </p: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6349" y="1635128"/>
            <a:ext cx="1168524" cy="1168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9" name="Gerade Verbindung mit Pfeil 28"/>
          <p:cNvCxnSpPr>
            <a:stCxn id="5" idx="3"/>
            <a:endCxn id="28" idx="1"/>
          </p:cNvCxnSpPr>
          <p:nvPr/>
        </p:nvCxnSpPr>
        <p:spPr>
          <a:xfrm>
            <a:off x="6492749" y="2219390"/>
            <a:ext cx="1223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feld 29"/>
          <p:cNvSpPr txBox="1"/>
          <p:nvPr/>
        </p:nvSpPr>
        <p:spPr>
          <a:xfrm>
            <a:off x="6634869" y="1884237"/>
            <a:ext cx="939360" cy="276999"/>
          </a:xfrm>
          <a:prstGeom prst="rect">
            <a:avLst/>
          </a:prstGeom>
          <a:noFill/>
        </p:spPr>
        <p:txBody>
          <a:bodyPr wrap="none" rtlCol="0">
            <a:spAutoFit/>
          </a:bodyPr>
          <a:lstStyle/>
          <a:p>
            <a:r>
              <a:rPr lang="de-DE" sz="1200" dirty="0"/>
              <a:t>Konjunktion</a:t>
            </a:r>
          </a:p>
        </p:txBody>
      </p:sp>
      <p:pic>
        <p:nvPicPr>
          <p:cNvPr id="3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6243" y="5033440"/>
            <a:ext cx="1359595" cy="1359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Gerade Verbindung mit Pfeil 31"/>
          <p:cNvCxnSpPr>
            <a:stCxn id="31" idx="0"/>
            <a:endCxn id="21" idx="2"/>
          </p:cNvCxnSpPr>
          <p:nvPr/>
        </p:nvCxnSpPr>
        <p:spPr>
          <a:xfrm flipV="1">
            <a:off x="7966041" y="4332902"/>
            <a:ext cx="0" cy="7005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Textfeld 3"/>
          <p:cNvSpPr txBox="1"/>
          <p:nvPr/>
        </p:nvSpPr>
        <p:spPr>
          <a:xfrm>
            <a:off x="305450" y="5001884"/>
            <a:ext cx="279883"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4400" b="1" i="0" u="none" strike="noStrike" cap="none" spc="0" normalizeH="0" baseline="0" dirty="0">
                <a:ln>
                  <a:noFill/>
                </a:ln>
                <a:solidFill>
                  <a:schemeClr val="bg1"/>
                </a:solidFill>
                <a:effectLst/>
                <a:uFillTx/>
                <a:latin typeface="+mn-lt"/>
                <a:ea typeface="+mn-ea"/>
                <a:cs typeface="+mn-cs"/>
                <a:sym typeface="Arial"/>
              </a:rPr>
              <a:t>-</a:t>
            </a:r>
          </a:p>
        </p:txBody>
      </p:sp>
    </p:spTree>
    <p:extLst>
      <p:ext uri="{BB962C8B-B14F-4D97-AF65-F5344CB8AC3E}">
        <p14:creationId xmlns:p14="http://schemas.microsoft.com/office/powerpoint/2010/main" val="369679005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Analgetika</a:t>
            </a:r>
          </a:p>
        </p:txBody>
      </p:sp>
      <p:sp>
        <p:nvSpPr>
          <p:cNvPr id="20" name="Rechteck 19">
            <a:extLst>
              <a:ext uri="{FF2B5EF4-FFF2-40B4-BE49-F238E27FC236}">
                <a16:creationId xmlns:a16="http://schemas.microsoft.com/office/drawing/2014/main" id="{F052F35B-D409-4160-9D23-E03A633AF39C}"/>
              </a:ext>
            </a:extLst>
          </p:cNvPr>
          <p:cNvSpPr/>
          <p:nvPr/>
        </p:nvSpPr>
        <p:spPr>
          <a:xfrm>
            <a:off x="266700" y="1427117"/>
            <a:ext cx="8610600" cy="769439"/>
          </a:xfrm>
          <a:prstGeom prst="rect">
            <a:avLst/>
          </a:prstGeom>
          <a:solidFill>
            <a:srgbClr val="FFFFC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4400" dirty="0" err="1">
                <a:solidFill>
                  <a:srgbClr val="FF0000"/>
                </a:solidFill>
              </a:rPr>
              <a:t>Metamizol</a:t>
            </a:r>
            <a:endParaRPr kumimoji="0" lang="de-DE" sz="4400" b="0" i="0" u="none" strike="noStrike" cap="none" spc="0" normalizeH="0" baseline="0" dirty="0">
              <a:ln>
                <a:noFill/>
              </a:ln>
              <a:solidFill>
                <a:srgbClr val="FF0000"/>
              </a:solidFill>
              <a:effectLst/>
              <a:uFillTx/>
              <a:latin typeface="+mn-lt"/>
              <a:ea typeface="+mn-ea"/>
              <a:cs typeface="+mn-cs"/>
              <a:sym typeface="Arial"/>
            </a:endParaRPr>
          </a:p>
        </p:txBody>
      </p:sp>
      <p:pic>
        <p:nvPicPr>
          <p:cNvPr id="27650" name="Picture 2" descr="\\rz.itc.local\Profiles\TSHome$\lra066-21.RZ\DesktopV2\Bilder Analgesie\20210823_09333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30" t="14921" r="27024" b="20793"/>
          <a:stretch/>
        </p:blipFill>
        <p:spPr bwMode="auto">
          <a:xfrm>
            <a:off x="2769167" y="2536089"/>
            <a:ext cx="3605666" cy="34667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B4A32B14-2E87-42A2-A28D-E5F5FDBCABC1}"/>
              </a:ext>
            </a:extLst>
          </p:cNvPr>
          <p:cNvSpPr txBox="1"/>
          <p:nvPr/>
        </p:nvSpPr>
        <p:spPr>
          <a:xfrm>
            <a:off x="6530207" y="5542942"/>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2</a:t>
            </a:r>
          </a:p>
        </p:txBody>
      </p:sp>
    </p:spTree>
    <p:extLst>
      <p:ext uri="{BB962C8B-B14F-4D97-AF65-F5344CB8AC3E}">
        <p14:creationId xmlns:p14="http://schemas.microsoft.com/office/powerpoint/2010/main" val="249075150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Leitalgorithmus Starke Schmerzustände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723" y="1026121"/>
            <a:ext cx="5075220" cy="5135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2177" y="1782063"/>
            <a:ext cx="3368402" cy="3623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a:extLst>
              <a:ext uri="{FF2B5EF4-FFF2-40B4-BE49-F238E27FC236}">
                <a16:creationId xmlns:a16="http://schemas.microsoft.com/office/drawing/2014/main" id="{29734479-7D27-4F49-8BCE-C716DC4BCCA9}"/>
              </a:ext>
            </a:extLst>
          </p:cNvPr>
          <p:cNvSpPr txBox="1"/>
          <p:nvPr/>
        </p:nvSpPr>
        <p:spPr>
          <a:xfrm>
            <a:off x="5466943" y="5976649"/>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205108655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9B6CE552-53EA-4F88-A04C-851296F4A5E7}"/>
              </a:ext>
            </a:extLst>
          </p:cNvPr>
          <p:cNvSpPr txBox="1"/>
          <p:nvPr/>
        </p:nvSpPr>
        <p:spPr>
          <a:xfrm>
            <a:off x="0" y="1052736"/>
            <a:ext cx="8677375" cy="5016758"/>
          </a:xfrm>
          <a:prstGeom prst="rect">
            <a:avLst/>
          </a:prstGeom>
          <a:noFill/>
        </p:spPr>
        <p:txBody>
          <a:bodyPr wrap="none" rtlCol="0">
            <a:spAutoFit/>
          </a:bodyPr>
          <a:lstStyle/>
          <a:p>
            <a:r>
              <a:rPr lang="de-DE" sz="2000" b="1" dirty="0">
                <a:cs typeface="Calibri" panose="020F0502020204030204" pitchFamily="34" charset="0"/>
              </a:rPr>
              <a:t>Wirkstoffname:</a:t>
            </a:r>
            <a:r>
              <a:rPr lang="de-DE" sz="2000" dirty="0">
                <a:cs typeface="Calibri" panose="020F0502020204030204" pitchFamily="34" charset="0"/>
              </a:rPr>
              <a:t>		</a:t>
            </a:r>
            <a:r>
              <a:rPr lang="de-DE" sz="2000" dirty="0" err="1">
                <a:cs typeface="Calibri" panose="020F0502020204030204" pitchFamily="34" charset="0"/>
              </a:rPr>
              <a:t>Metamizol</a:t>
            </a:r>
            <a:endParaRPr lang="de-DE" sz="2000" dirty="0">
              <a:cs typeface="Calibri" panose="020F0502020204030204" pitchFamily="34" charset="0"/>
            </a:endParaRPr>
          </a:p>
          <a:p>
            <a:r>
              <a:rPr lang="de-DE" sz="2000" b="1" dirty="0">
                <a:cs typeface="Calibri" panose="020F0502020204030204" pitchFamily="34" charset="0"/>
              </a:rPr>
              <a:t>Ampulle:			</a:t>
            </a:r>
            <a:r>
              <a:rPr lang="de-DE" sz="2000" dirty="0">
                <a:cs typeface="Calibri" panose="020F0502020204030204" pitchFamily="34" charset="0"/>
              </a:rPr>
              <a:t>1.000 mg  / 2 ml</a:t>
            </a:r>
          </a:p>
          <a:p>
            <a:endParaRPr lang="de-DE" sz="2000" dirty="0">
              <a:cs typeface="Calibri" panose="020F0502020204030204" pitchFamily="34" charset="0"/>
            </a:endParaRPr>
          </a:p>
          <a:p>
            <a:r>
              <a:rPr lang="de-DE" sz="2000" b="1" dirty="0">
                <a:cs typeface="Calibri" panose="020F0502020204030204" pitchFamily="34" charset="0"/>
              </a:rPr>
              <a:t>Wirkmechanismus:</a:t>
            </a:r>
            <a:r>
              <a:rPr lang="de-DE" sz="2000" dirty="0">
                <a:cs typeface="Calibri" panose="020F0502020204030204" pitchFamily="34" charset="0"/>
              </a:rPr>
              <a:t>		größtenteils ungeklärt</a:t>
            </a:r>
          </a:p>
          <a:p>
            <a:r>
              <a:rPr lang="de-DE" sz="2000" dirty="0">
                <a:cs typeface="Calibri" panose="020F0502020204030204" pitchFamily="34" charset="0"/>
              </a:rPr>
              <a:t>				vermutlich unter anderem COX-Hemmung</a:t>
            </a:r>
          </a:p>
          <a:p>
            <a:r>
              <a:rPr lang="de-DE" sz="2000" dirty="0">
                <a:cs typeface="Calibri" panose="020F0502020204030204" pitchFamily="34" charset="0"/>
              </a:rPr>
              <a:t>				keine antiphlogistische Wirkung</a:t>
            </a:r>
          </a:p>
          <a:p>
            <a:r>
              <a:rPr lang="de-DE" sz="2000" dirty="0">
                <a:cs typeface="Calibri" panose="020F0502020204030204" pitchFamily="34" charset="0"/>
              </a:rPr>
              <a:t>				</a:t>
            </a:r>
            <a:r>
              <a:rPr lang="de-DE" sz="2000" dirty="0" err="1">
                <a:cs typeface="Calibri" panose="020F0502020204030204" pitchFamily="34" charset="0"/>
              </a:rPr>
              <a:t>Spasmolyse</a:t>
            </a:r>
            <a:r>
              <a:rPr lang="de-DE" sz="2000" dirty="0">
                <a:cs typeface="Calibri" panose="020F0502020204030204" pitchFamily="34" charset="0"/>
              </a:rPr>
              <a:t> / starke </a:t>
            </a:r>
            <a:r>
              <a:rPr lang="de-DE" sz="2000" dirty="0" err="1">
                <a:cs typeface="Calibri" panose="020F0502020204030204" pitchFamily="34" charset="0"/>
              </a:rPr>
              <a:t>Antipyrese</a:t>
            </a:r>
            <a:endParaRPr lang="de-DE" sz="2000" dirty="0">
              <a:cs typeface="Calibri" panose="020F0502020204030204" pitchFamily="34" charset="0"/>
            </a:endParaRPr>
          </a:p>
          <a:p>
            <a:endParaRPr lang="de-DE" sz="2000" dirty="0">
              <a:cs typeface="Calibri" panose="020F0502020204030204" pitchFamily="34" charset="0"/>
            </a:endParaRPr>
          </a:p>
          <a:p>
            <a:r>
              <a:rPr lang="de-DE" sz="2000" b="1" dirty="0">
                <a:cs typeface="Calibri" panose="020F0502020204030204" pitchFamily="34" charset="0"/>
              </a:rPr>
              <a:t>Dosierung:</a:t>
            </a:r>
            <a:r>
              <a:rPr lang="de-DE" sz="2000" dirty="0">
                <a:cs typeface="Calibri" panose="020F0502020204030204" pitchFamily="34" charset="0"/>
              </a:rPr>
              <a:t>			1 – 2.5 g </a:t>
            </a:r>
            <a:r>
              <a:rPr lang="de-DE" sz="2000" dirty="0" err="1">
                <a:cs typeface="Calibri" panose="020F0502020204030204" pitchFamily="34" charset="0"/>
              </a:rPr>
              <a:t>i.v.</a:t>
            </a:r>
            <a:endParaRPr lang="de-DE" sz="2000" dirty="0">
              <a:cs typeface="Calibri" panose="020F0502020204030204" pitchFamily="34" charset="0"/>
            </a:endParaRPr>
          </a:p>
          <a:p>
            <a:r>
              <a:rPr lang="de-DE" sz="2000" dirty="0">
                <a:cs typeface="Calibri" panose="020F0502020204030204" pitchFamily="34" charset="0"/>
              </a:rPr>
              <a:t>				max. 1g / min</a:t>
            </a:r>
          </a:p>
          <a:p>
            <a:r>
              <a:rPr lang="de-DE" sz="2000" dirty="0">
                <a:cs typeface="Calibri" panose="020F0502020204030204" pitchFamily="34" charset="0"/>
              </a:rPr>
              <a:t>				besser: 100 ml - Kurzinfusion</a:t>
            </a:r>
          </a:p>
          <a:p>
            <a:endParaRPr lang="de-DE" sz="2000" b="1" dirty="0">
              <a:cs typeface="Calibri" panose="020F0502020204030204" pitchFamily="34" charset="0"/>
            </a:endParaRPr>
          </a:p>
          <a:p>
            <a:r>
              <a:rPr lang="de-DE" sz="2000" b="1" dirty="0">
                <a:cs typeface="Calibri" panose="020F0502020204030204" pitchFamily="34" charset="0"/>
              </a:rPr>
              <a:t>Wirkeintritt:</a:t>
            </a:r>
            <a:r>
              <a:rPr lang="de-DE" sz="2000" dirty="0">
                <a:cs typeface="Calibri" panose="020F0502020204030204" pitchFamily="34" charset="0"/>
              </a:rPr>
              <a:t>			2 – 3 Minuten, Wirkmaximum 30 Minuten</a:t>
            </a:r>
          </a:p>
          <a:p>
            <a:endParaRPr lang="de-DE" sz="2000" b="1" dirty="0">
              <a:cs typeface="Calibri" panose="020F0502020204030204" pitchFamily="34" charset="0"/>
            </a:endParaRPr>
          </a:p>
          <a:p>
            <a:r>
              <a:rPr lang="de-DE" sz="2000" b="1" dirty="0">
                <a:cs typeface="Calibri" panose="020F0502020204030204" pitchFamily="34" charset="0"/>
              </a:rPr>
              <a:t>Wirkdauer:</a:t>
            </a:r>
            <a:r>
              <a:rPr lang="de-DE" sz="2000" dirty="0">
                <a:cs typeface="Calibri" panose="020F0502020204030204" pitchFamily="34" charset="0"/>
              </a:rPr>
              <a:t>			4 -6 Stunden</a:t>
            </a:r>
            <a:br>
              <a:rPr lang="de-DE" sz="2000" dirty="0">
                <a:cs typeface="Calibri" panose="020F0502020204030204" pitchFamily="34" charset="0"/>
              </a:rPr>
            </a:br>
            <a:r>
              <a:rPr lang="de-DE" sz="2000" dirty="0">
                <a:cs typeface="Calibri" panose="020F0502020204030204" pitchFamily="34" charset="0"/>
              </a:rPr>
              <a:t>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5006" y="2846849"/>
            <a:ext cx="1180023" cy="177003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uppieren 6"/>
          <p:cNvGrpSpPr/>
          <p:nvPr/>
        </p:nvGrpSpPr>
        <p:grpSpPr>
          <a:xfrm>
            <a:off x="3393339" y="38124"/>
            <a:ext cx="2197806" cy="905496"/>
            <a:chOff x="3433050" y="1163913"/>
            <a:chExt cx="2197806" cy="905496"/>
          </a:xfrm>
        </p:grpSpPr>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3050" y="1163913"/>
              <a:ext cx="2197806" cy="905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8"/>
            <p:cNvSpPr txBox="1"/>
            <p:nvPr/>
          </p:nvSpPr>
          <p:spPr>
            <a:xfrm>
              <a:off x="4084982" y="1527209"/>
              <a:ext cx="23499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000" b="1" i="0" u="none" strike="noStrike" cap="none" spc="0" normalizeH="0" baseline="0" dirty="0">
                  <a:ln>
                    <a:noFill/>
                  </a:ln>
                  <a:solidFill>
                    <a:srgbClr val="000000"/>
                  </a:solidFill>
                  <a:effectLst/>
                  <a:uFillTx/>
                  <a:latin typeface="+mn-lt"/>
                  <a:ea typeface="+mn-ea"/>
                  <a:cs typeface="+mn-cs"/>
                  <a:sym typeface="Arial"/>
                </a:rPr>
                <a:t>2</a:t>
              </a:r>
            </a:p>
          </p:txBody>
        </p:sp>
      </p:grpSp>
      <p:sp>
        <p:nvSpPr>
          <p:cNvPr id="10" name="Textfeld 9">
            <a:extLst>
              <a:ext uri="{FF2B5EF4-FFF2-40B4-BE49-F238E27FC236}">
                <a16:creationId xmlns:a16="http://schemas.microsoft.com/office/drawing/2014/main" id="{B4A32B14-2E87-42A2-A28D-E5F5FDBCABC1}"/>
              </a:ext>
            </a:extLst>
          </p:cNvPr>
          <p:cNvSpPr txBox="1"/>
          <p:nvPr/>
        </p:nvSpPr>
        <p:spPr>
          <a:xfrm rot="5400000">
            <a:off x="8561466" y="4052629"/>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5</a:t>
            </a:r>
          </a:p>
        </p:txBody>
      </p:sp>
    </p:spTree>
    <p:extLst>
      <p:ext uri="{BB962C8B-B14F-4D97-AF65-F5344CB8AC3E}">
        <p14:creationId xmlns:p14="http://schemas.microsoft.com/office/powerpoint/2010/main" val="409878251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199190" y="1280590"/>
            <a:ext cx="5305296" cy="2492988"/>
          </a:xfrm>
          <a:prstGeom prst="rect">
            <a:avLst/>
          </a:prstGeom>
          <a:solidFill>
            <a:srgbClr val="FF0000"/>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R="0" algn="ctr" defTabSz="914400" rtl="0" fontAlgn="auto" latinLnBrk="0" hangingPunct="0">
              <a:lnSpc>
                <a:spcPct val="100000"/>
              </a:lnSpc>
              <a:spcBef>
                <a:spcPts val="0"/>
              </a:spcBef>
              <a:spcAft>
                <a:spcPts val="0"/>
              </a:spcAft>
              <a:buClrTx/>
              <a:buSzTx/>
              <a:tabLst/>
            </a:pPr>
            <a:r>
              <a:rPr kumimoji="0" lang="de-DE" sz="2400" b="1" i="0" u="none" strike="noStrike" cap="none" spc="0" normalizeH="0" baseline="0" dirty="0">
                <a:ln>
                  <a:noFill/>
                </a:ln>
                <a:solidFill>
                  <a:schemeClr val="bg1"/>
                </a:solidFill>
                <a:effectLst/>
                <a:uFillTx/>
                <a:sym typeface="Arial"/>
              </a:rPr>
              <a:t>Kontraindikationen</a:t>
            </a:r>
          </a:p>
          <a:p>
            <a:pPr marR="0" algn="ctr" defTabSz="914400" rtl="0" fontAlgn="auto" latinLnBrk="0" hangingPunct="0">
              <a:lnSpc>
                <a:spcPct val="100000"/>
              </a:lnSpc>
              <a:spcBef>
                <a:spcPts val="0"/>
              </a:spcBef>
              <a:spcAft>
                <a:spcPts val="0"/>
              </a:spcAft>
              <a:buClrTx/>
              <a:buSzTx/>
              <a:tabLst/>
            </a:pPr>
            <a:endParaRPr kumimoji="0" lang="de-DE" sz="2400" b="1" i="0" u="none" strike="noStrike" cap="none" spc="0" normalizeH="0" baseline="0" dirty="0">
              <a:ln>
                <a:noFill/>
              </a:ln>
              <a:solidFill>
                <a:schemeClr val="bg1"/>
              </a:solidFill>
              <a:effectLst/>
              <a:uFillTx/>
              <a:sym typeface="Arial"/>
            </a:endParaRP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de-DE" sz="1800" b="1" i="0" u="none" strike="noStrike" cap="none" spc="0" normalizeH="0" baseline="0" dirty="0">
                <a:ln>
                  <a:noFill/>
                </a:ln>
                <a:solidFill>
                  <a:schemeClr val="bg1"/>
                </a:solidFill>
                <a:effectLst/>
                <a:uFillTx/>
                <a:sym typeface="Arial"/>
              </a:rPr>
              <a:t>Überempfindlichkeit / Allergie</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a:solidFill>
                  <a:schemeClr val="bg1"/>
                </a:solidFill>
              </a:rPr>
              <a:t>Analgetika-Asthma</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a:solidFill>
                  <a:schemeClr val="bg1"/>
                </a:solidFill>
              </a:rPr>
              <a:t>Glucose-6-Phosphat-Dehydrogenase-Mangel</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a:solidFill>
                  <a:schemeClr val="bg1"/>
                </a:solidFill>
              </a:rPr>
              <a:t>Akute, intermittierende </a:t>
            </a:r>
            <a:r>
              <a:rPr lang="de-DE" b="1" dirty="0" err="1">
                <a:solidFill>
                  <a:schemeClr val="bg1"/>
                </a:solidFill>
              </a:rPr>
              <a:t>Porphyrie</a:t>
            </a:r>
            <a:endParaRPr lang="de-DE" b="1" dirty="0">
              <a:solidFill>
                <a:schemeClr val="bg1"/>
              </a:solidFill>
            </a:endParaRP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a:solidFill>
                  <a:schemeClr val="bg1"/>
                </a:solidFill>
              </a:rPr>
              <a:t>Schwangerschaft</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1" dirty="0">
                <a:solidFill>
                  <a:schemeClr val="bg1"/>
                </a:solidFill>
              </a:rPr>
              <a:t>Hypotonie</a:t>
            </a:r>
            <a:endParaRPr kumimoji="0" lang="de-DE" sz="1800" b="1" i="0" u="none" strike="noStrike" cap="none" spc="0" normalizeH="0" baseline="0" dirty="0">
              <a:ln>
                <a:noFill/>
              </a:ln>
              <a:solidFill>
                <a:schemeClr val="bg1"/>
              </a:solidFill>
              <a:effectLst/>
              <a:uFillTx/>
              <a:sym typeface="Arial"/>
            </a:endParaRPr>
          </a:p>
        </p:txBody>
      </p:sp>
      <p:pic>
        <p:nvPicPr>
          <p:cNvPr id="2050" name="Picture 2" descr="\\rz.itc.local\Profiles\TSHome$\lra066-21.RZ\DesktopV2\Bilder Analgesie\20210823_09593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69" t="21379" r="3103" b="17012"/>
          <a:stretch/>
        </p:blipFill>
        <p:spPr bwMode="auto">
          <a:xfrm>
            <a:off x="3247696" y="3366426"/>
            <a:ext cx="5612525" cy="27348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8" name="Gruppieren 7"/>
          <p:cNvGrpSpPr/>
          <p:nvPr/>
        </p:nvGrpSpPr>
        <p:grpSpPr>
          <a:xfrm>
            <a:off x="3393339" y="38124"/>
            <a:ext cx="2197806" cy="905496"/>
            <a:chOff x="3433050" y="1163913"/>
            <a:chExt cx="2197806" cy="905496"/>
          </a:xfrm>
        </p:grpSpPr>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3050" y="1163913"/>
              <a:ext cx="2197806" cy="905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a:off x="4084982" y="1527209"/>
              <a:ext cx="23499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000" b="1" i="0" u="none" strike="noStrike" cap="none" spc="0" normalizeH="0" baseline="0" dirty="0">
                  <a:ln>
                    <a:noFill/>
                  </a:ln>
                  <a:solidFill>
                    <a:srgbClr val="000000"/>
                  </a:solidFill>
                  <a:effectLst/>
                  <a:uFillTx/>
                  <a:latin typeface="+mn-lt"/>
                  <a:ea typeface="+mn-ea"/>
                  <a:cs typeface="+mn-cs"/>
                  <a:sym typeface="Arial"/>
                </a:rPr>
                <a:t>2</a:t>
              </a:r>
            </a:p>
          </p:txBody>
        </p:sp>
      </p:grpSp>
      <p:sp>
        <p:nvSpPr>
          <p:cNvPr id="13" name="Textfeld 12">
            <a:extLst>
              <a:ext uri="{FF2B5EF4-FFF2-40B4-BE49-F238E27FC236}">
                <a16:creationId xmlns:a16="http://schemas.microsoft.com/office/drawing/2014/main" id="{09A13B98-63D7-4F8D-BBE3-0DC424DCF526}"/>
              </a:ext>
            </a:extLst>
          </p:cNvPr>
          <p:cNvSpPr txBox="1"/>
          <p:nvPr/>
        </p:nvSpPr>
        <p:spPr>
          <a:xfrm>
            <a:off x="2352010" y="5916592"/>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2</a:t>
            </a:r>
          </a:p>
        </p:txBody>
      </p:sp>
    </p:spTree>
    <p:extLst>
      <p:ext uri="{BB962C8B-B14F-4D97-AF65-F5344CB8AC3E}">
        <p14:creationId xmlns:p14="http://schemas.microsoft.com/office/powerpoint/2010/main" val="315899162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Abdominelle Schmerzen</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1" y="1019668"/>
            <a:ext cx="7953375"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595310" y="3436883"/>
            <a:ext cx="8250515" cy="2837793"/>
          </a:xfrm>
          <a:prstGeom prst="rect">
            <a:avLst/>
          </a:prstGeom>
          <a:noFill/>
          <a:ln w="76200" cap="flat">
            <a:solidFill>
              <a:srgbClr val="FF505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grpSp>
        <p:nvGrpSpPr>
          <p:cNvPr id="5" name="Gruppieren 4"/>
          <p:cNvGrpSpPr/>
          <p:nvPr/>
        </p:nvGrpSpPr>
        <p:grpSpPr>
          <a:xfrm>
            <a:off x="4162770" y="59663"/>
            <a:ext cx="2197806" cy="905496"/>
            <a:chOff x="3433050" y="1163913"/>
            <a:chExt cx="2197806" cy="905496"/>
          </a:xfrm>
        </p:grpSpPr>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3050" y="1163913"/>
              <a:ext cx="2197806" cy="905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4084982" y="1527209"/>
              <a:ext cx="23499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000" b="1" i="0" u="none" strike="noStrike" cap="none" spc="0" normalizeH="0" baseline="0" dirty="0">
                  <a:ln>
                    <a:noFill/>
                  </a:ln>
                  <a:solidFill>
                    <a:srgbClr val="000000"/>
                  </a:solidFill>
                  <a:effectLst/>
                  <a:uFillTx/>
                  <a:latin typeface="+mn-lt"/>
                  <a:ea typeface="+mn-ea"/>
                  <a:cs typeface="+mn-cs"/>
                  <a:sym typeface="Arial"/>
                </a:rPr>
                <a:t>2</a:t>
              </a:r>
            </a:p>
          </p:txBody>
        </p:sp>
      </p:grpSp>
      <p:sp>
        <p:nvSpPr>
          <p:cNvPr id="8" name="Textfeld 7">
            <a:extLst>
              <a:ext uri="{FF2B5EF4-FFF2-40B4-BE49-F238E27FC236}">
                <a16:creationId xmlns:a16="http://schemas.microsoft.com/office/drawing/2014/main" id="{CD64887C-4DCC-4900-83EE-09F8204DF16D}"/>
              </a:ext>
            </a:extLst>
          </p:cNvPr>
          <p:cNvSpPr txBox="1"/>
          <p:nvPr/>
        </p:nvSpPr>
        <p:spPr>
          <a:xfrm rot="16200000">
            <a:off x="8169096" y="5589388"/>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300903532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Abdominelle Schmerzen</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524" y="1152633"/>
            <a:ext cx="7164278" cy="5124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1040524" y="2963917"/>
            <a:ext cx="6910780" cy="1781504"/>
          </a:xfrm>
          <a:prstGeom prst="rect">
            <a:avLst/>
          </a:prstGeom>
          <a:noFill/>
          <a:ln w="57150" cap="flat">
            <a:solidFill>
              <a:srgbClr val="FF505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8424" y="54485"/>
            <a:ext cx="2118385" cy="87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4622663" y="387626"/>
            <a:ext cx="377665"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000" b="1" i="0" u="none" strike="noStrike" cap="none" spc="0" normalizeH="0" baseline="0" dirty="0">
                <a:ln>
                  <a:noFill/>
                </a:ln>
                <a:solidFill>
                  <a:srgbClr val="000000"/>
                </a:solidFill>
                <a:effectLst/>
                <a:uFillTx/>
                <a:latin typeface="+mn-lt"/>
                <a:ea typeface="+mn-ea"/>
                <a:cs typeface="+mn-cs"/>
                <a:sym typeface="Arial"/>
              </a:rPr>
              <a:t>20</a:t>
            </a:r>
          </a:p>
        </p:txBody>
      </p:sp>
      <p:sp>
        <p:nvSpPr>
          <p:cNvPr id="7" name="Textfeld 6">
            <a:extLst>
              <a:ext uri="{FF2B5EF4-FFF2-40B4-BE49-F238E27FC236}">
                <a16:creationId xmlns:a16="http://schemas.microsoft.com/office/drawing/2014/main" id="{1EFBAF67-FE43-4DD1-B452-D75A952A0713}"/>
              </a:ext>
            </a:extLst>
          </p:cNvPr>
          <p:cNvSpPr txBox="1"/>
          <p:nvPr/>
        </p:nvSpPr>
        <p:spPr>
          <a:xfrm>
            <a:off x="8384820" y="5807130"/>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34017272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9B6CE552-53EA-4F88-A04C-851296F4A5E7}"/>
              </a:ext>
            </a:extLst>
          </p:cNvPr>
          <p:cNvSpPr txBox="1"/>
          <p:nvPr/>
        </p:nvSpPr>
        <p:spPr>
          <a:xfrm>
            <a:off x="0" y="1120875"/>
            <a:ext cx="8874545" cy="4401205"/>
          </a:xfrm>
          <a:prstGeom prst="rect">
            <a:avLst/>
          </a:prstGeom>
          <a:noFill/>
        </p:spPr>
        <p:txBody>
          <a:bodyPr wrap="none" rtlCol="0">
            <a:spAutoFit/>
          </a:bodyPr>
          <a:lstStyle/>
          <a:p>
            <a:r>
              <a:rPr lang="de-DE" sz="2000" b="1" dirty="0">
                <a:cs typeface="Calibri" panose="020F0502020204030204" pitchFamily="34" charset="0"/>
              </a:rPr>
              <a:t>Wirkstoffname:</a:t>
            </a:r>
            <a:r>
              <a:rPr lang="de-DE" sz="2000" dirty="0">
                <a:cs typeface="Calibri" panose="020F0502020204030204" pitchFamily="34" charset="0"/>
              </a:rPr>
              <a:t>		</a:t>
            </a:r>
            <a:r>
              <a:rPr lang="de-DE" sz="2000" dirty="0" err="1">
                <a:cs typeface="Calibri" panose="020F0502020204030204" pitchFamily="34" charset="0"/>
              </a:rPr>
              <a:t>Butylscopolamin</a:t>
            </a:r>
            <a:endParaRPr lang="de-DE" sz="2000" dirty="0">
              <a:cs typeface="Calibri" panose="020F0502020204030204" pitchFamily="34" charset="0"/>
            </a:endParaRPr>
          </a:p>
          <a:p>
            <a:r>
              <a:rPr lang="de-DE" sz="2000" b="1" dirty="0">
                <a:cs typeface="Calibri" panose="020F0502020204030204" pitchFamily="34" charset="0"/>
              </a:rPr>
              <a:t>Ampulle:			</a:t>
            </a:r>
            <a:r>
              <a:rPr lang="de-DE" sz="2000" dirty="0">
                <a:cs typeface="Calibri" panose="020F0502020204030204" pitchFamily="34" charset="0"/>
              </a:rPr>
              <a:t>20 mg  / 1 ml</a:t>
            </a:r>
          </a:p>
          <a:p>
            <a:endParaRPr lang="de-DE" sz="2000" dirty="0">
              <a:cs typeface="Calibri" panose="020F0502020204030204" pitchFamily="34" charset="0"/>
            </a:endParaRPr>
          </a:p>
          <a:p>
            <a:r>
              <a:rPr lang="de-DE" sz="2000" b="1" dirty="0">
                <a:cs typeface="Calibri" panose="020F0502020204030204" pitchFamily="34" charset="0"/>
              </a:rPr>
              <a:t>Wirkmechanismus:</a:t>
            </a:r>
            <a:r>
              <a:rPr lang="de-DE" sz="2000" dirty="0">
                <a:cs typeface="Calibri" panose="020F0502020204030204" pitchFamily="34" charset="0"/>
              </a:rPr>
              <a:t>		Parasympatholytikum</a:t>
            </a:r>
            <a:br>
              <a:rPr lang="de-DE" sz="2000" dirty="0">
                <a:cs typeface="Calibri" panose="020F0502020204030204" pitchFamily="34" charset="0"/>
              </a:rPr>
            </a:br>
            <a:r>
              <a:rPr lang="de-DE" sz="2000" dirty="0">
                <a:cs typeface="Calibri" panose="020F0502020204030204" pitchFamily="34" charset="0"/>
              </a:rPr>
              <a:t>				</a:t>
            </a:r>
            <a:r>
              <a:rPr lang="de-DE" sz="2000" dirty="0" err="1">
                <a:cs typeface="Calibri" panose="020F0502020204030204" pitchFamily="34" charset="0"/>
              </a:rPr>
              <a:t>Spasmolyse</a:t>
            </a:r>
            <a:r>
              <a:rPr lang="de-DE" sz="2000" dirty="0">
                <a:cs typeface="Calibri" panose="020F0502020204030204" pitchFamily="34" charset="0"/>
              </a:rPr>
              <a:t> glatte Muskulatur GI-Trakt und </a:t>
            </a:r>
            <a:br>
              <a:rPr lang="de-DE" sz="2000" dirty="0">
                <a:cs typeface="Calibri" panose="020F0502020204030204" pitchFamily="34" charset="0"/>
              </a:rPr>
            </a:br>
            <a:r>
              <a:rPr lang="de-DE" sz="2000" dirty="0">
                <a:cs typeface="Calibri" panose="020F0502020204030204" pitchFamily="34" charset="0"/>
              </a:rPr>
              <a:t>				Harnblase</a:t>
            </a:r>
          </a:p>
          <a:p>
            <a:endParaRPr lang="de-DE" sz="2000" dirty="0">
              <a:cs typeface="Calibri" panose="020F0502020204030204" pitchFamily="34" charset="0"/>
            </a:endParaRPr>
          </a:p>
          <a:p>
            <a:r>
              <a:rPr lang="de-DE" sz="2000" b="1" dirty="0">
                <a:cs typeface="Calibri" panose="020F0502020204030204" pitchFamily="34" charset="0"/>
              </a:rPr>
              <a:t>Dosierung:</a:t>
            </a:r>
            <a:r>
              <a:rPr lang="de-DE" sz="2000" dirty="0">
                <a:cs typeface="Calibri" panose="020F0502020204030204" pitchFamily="34" charset="0"/>
              </a:rPr>
              <a:t>			20 – 40 mg </a:t>
            </a:r>
            <a:r>
              <a:rPr lang="de-DE" sz="2000" dirty="0" err="1">
                <a:cs typeface="Calibri" panose="020F0502020204030204" pitchFamily="34" charset="0"/>
              </a:rPr>
              <a:t>i.v.</a:t>
            </a:r>
            <a:endParaRPr lang="de-DE" sz="2000" dirty="0">
              <a:cs typeface="Calibri" panose="020F0502020204030204" pitchFamily="34" charset="0"/>
            </a:endParaRPr>
          </a:p>
          <a:p>
            <a:r>
              <a:rPr lang="de-DE" sz="2000" dirty="0">
                <a:cs typeface="Calibri" panose="020F0502020204030204" pitchFamily="34" charset="0"/>
              </a:rPr>
              <a:t>				max. 100 mg / d </a:t>
            </a:r>
          </a:p>
          <a:p>
            <a:r>
              <a:rPr lang="de-DE" sz="2000" dirty="0">
                <a:cs typeface="Calibri" panose="020F0502020204030204" pitchFamily="34" charset="0"/>
              </a:rPr>
              <a:t>				</a:t>
            </a:r>
            <a:endParaRPr lang="de-DE" sz="2000" b="1" dirty="0">
              <a:cs typeface="Calibri" panose="020F0502020204030204" pitchFamily="34" charset="0"/>
            </a:endParaRPr>
          </a:p>
          <a:p>
            <a:r>
              <a:rPr lang="de-DE" sz="2000" b="1" dirty="0">
                <a:cs typeface="Calibri" panose="020F0502020204030204" pitchFamily="34" charset="0"/>
              </a:rPr>
              <a:t>Wirkeintritt:</a:t>
            </a:r>
            <a:r>
              <a:rPr lang="de-DE" sz="2000" dirty="0">
                <a:cs typeface="Calibri" panose="020F0502020204030204" pitchFamily="34" charset="0"/>
              </a:rPr>
              <a:t>			2 – 5 Minuten</a:t>
            </a:r>
          </a:p>
          <a:p>
            <a:endParaRPr lang="de-DE" sz="2000" b="1" dirty="0">
              <a:cs typeface="Calibri" panose="020F0502020204030204" pitchFamily="34" charset="0"/>
            </a:endParaRPr>
          </a:p>
          <a:p>
            <a:r>
              <a:rPr lang="de-DE" sz="2000" b="1" dirty="0">
                <a:cs typeface="Calibri" panose="020F0502020204030204" pitchFamily="34" charset="0"/>
              </a:rPr>
              <a:t>Wirkdauer:</a:t>
            </a:r>
            <a:r>
              <a:rPr lang="de-DE" sz="2000" dirty="0">
                <a:cs typeface="Calibri" panose="020F0502020204030204" pitchFamily="34" charset="0"/>
              </a:rPr>
              <a:t>			5 Stunden</a:t>
            </a:r>
            <a:br>
              <a:rPr lang="de-DE" sz="2000" dirty="0">
                <a:cs typeface="Calibri" panose="020F0502020204030204" pitchFamily="34" charset="0"/>
              </a:rPr>
            </a:br>
            <a:r>
              <a:rPr lang="de-DE" sz="2000" dirty="0">
                <a:cs typeface="Calibri" panose="020F0502020204030204" pitchFamily="34" charset="0"/>
              </a:rPr>
              <a:t>			</a:t>
            </a:r>
          </a:p>
        </p:txBody>
      </p:sp>
      <p:pic>
        <p:nvPicPr>
          <p:cNvPr id="10" name="Picture 2">
            <a:extLst>
              <a:ext uri="{FF2B5EF4-FFF2-40B4-BE49-F238E27FC236}">
                <a16:creationId xmlns:a16="http://schemas.microsoft.com/office/drawing/2014/main" id="{8249E50A-8C87-4C42-8F46-EB7A05B89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424" y="54485"/>
            <a:ext cx="2118385" cy="87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0">
            <a:extLst>
              <a:ext uri="{FF2B5EF4-FFF2-40B4-BE49-F238E27FC236}">
                <a16:creationId xmlns:a16="http://schemas.microsoft.com/office/drawing/2014/main" id="{58C8CE25-E2A6-4ADF-A5B0-5E3833450C91}"/>
              </a:ext>
            </a:extLst>
          </p:cNvPr>
          <p:cNvSpPr txBox="1"/>
          <p:nvPr/>
        </p:nvSpPr>
        <p:spPr>
          <a:xfrm>
            <a:off x="4622663" y="387626"/>
            <a:ext cx="377665"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000" b="1" i="0" u="none" strike="noStrike" cap="none" spc="0" normalizeH="0" baseline="0" dirty="0">
                <a:ln>
                  <a:noFill/>
                </a:ln>
                <a:solidFill>
                  <a:srgbClr val="000000"/>
                </a:solidFill>
                <a:effectLst/>
                <a:uFillTx/>
                <a:latin typeface="+mn-lt"/>
                <a:ea typeface="+mn-ea"/>
                <a:cs typeface="+mn-cs"/>
                <a:sym typeface="Arial"/>
              </a:rPr>
              <a:t>20</a:t>
            </a:r>
          </a:p>
        </p:txBody>
      </p:sp>
      <p:pic>
        <p:nvPicPr>
          <p:cNvPr id="2" name="Grafik 1">
            <a:extLst>
              <a:ext uri="{FF2B5EF4-FFF2-40B4-BE49-F238E27FC236}">
                <a16:creationId xmlns:a16="http://schemas.microsoft.com/office/drawing/2014/main" id="{0BF816DA-7D4D-423F-BBAE-E769318162AB}"/>
              </a:ext>
            </a:extLst>
          </p:cNvPr>
          <p:cNvPicPr>
            <a:picLocks noChangeAspect="1"/>
          </p:cNvPicPr>
          <p:nvPr/>
        </p:nvPicPr>
        <p:blipFill rotWithShape="1">
          <a:blip r:embed="rId4"/>
          <a:srcRect l="9651" t="23101" r="7325" b="12723"/>
          <a:stretch/>
        </p:blipFill>
        <p:spPr>
          <a:xfrm>
            <a:off x="5337544" y="4004905"/>
            <a:ext cx="3636335" cy="2108141"/>
          </a:xfrm>
          <a:prstGeom prst="rect">
            <a:avLst/>
          </a:prstGeom>
          <a:effectLst>
            <a:outerShdw blurRad="50800" dist="38100" dir="2700000" algn="tl" rotWithShape="0">
              <a:prstClr val="black">
                <a:alpha val="40000"/>
              </a:prstClr>
            </a:outerShdw>
          </a:effectLst>
        </p:spPr>
      </p:pic>
      <p:sp>
        <p:nvSpPr>
          <p:cNvPr id="6" name="Textfeld 5">
            <a:extLst>
              <a:ext uri="{FF2B5EF4-FFF2-40B4-BE49-F238E27FC236}">
                <a16:creationId xmlns:a16="http://schemas.microsoft.com/office/drawing/2014/main" id="{C22B53E6-CD52-409D-9E8D-A6A127392BCE}"/>
              </a:ext>
            </a:extLst>
          </p:cNvPr>
          <p:cNvSpPr txBox="1"/>
          <p:nvPr/>
        </p:nvSpPr>
        <p:spPr>
          <a:xfrm rot="16200000">
            <a:off x="4756665" y="5548791"/>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2</a:t>
            </a:r>
          </a:p>
        </p:txBody>
      </p:sp>
    </p:spTree>
    <p:extLst>
      <p:ext uri="{BB962C8B-B14F-4D97-AF65-F5344CB8AC3E}">
        <p14:creationId xmlns:p14="http://schemas.microsoft.com/office/powerpoint/2010/main" val="66228298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3D91CACF-4E57-4458-ADB3-6DED5709B3FF}"/>
              </a:ext>
            </a:extLst>
          </p:cNvPr>
          <p:cNvSpPr>
            <a:spLocks noGrp="1"/>
          </p:cNvSpPr>
          <p:nvPr>
            <p:ph type="title"/>
          </p:nvPr>
        </p:nvSpPr>
        <p:spPr>
          <a:xfrm>
            <a:off x="403225" y="230188"/>
            <a:ext cx="5945188" cy="600076"/>
          </a:xfrm>
        </p:spPr>
        <p:txBody>
          <a:bodyPr/>
          <a:lstStyle/>
          <a:p>
            <a:r>
              <a:rPr lang="de-DE" dirty="0"/>
              <a:t>Wirkung von Parasympatholytika</a:t>
            </a:r>
          </a:p>
        </p:txBody>
      </p:sp>
      <p:graphicFrame>
        <p:nvGraphicFramePr>
          <p:cNvPr id="2" name="Tabelle 2">
            <a:extLst>
              <a:ext uri="{FF2B5EF4-FFF2-40B4-BE49-F238E27FC236}">
                <a16:creationId xmlns:a16="http://schemas.microsoft.com/office/drawing/2014/main" id="{45A9C445-12CB-497E-8BD7-1378192FDFD7}"/>
              </a:ext>
            </a:extLst>
          </p:cNvPr>
          <p:cNvGraphicFramePr>
            <a:graphicFrameLocks noGrp="1"/>
          </p:cNvGraphicFramePr>
          <p:nvPr>
            <p:extLst>
              <p:ext uri="{D42A27DB-BD31-4B8C-83A1-F6EECF244321}">
                <p14:modId xmlns:p14="http://schemas.microsoft.com/office/powerpoint/2010/main" val="1181828358"/>
              </p:ext>
            </p:extLst>
          </p:nvPr>
        </p:nvGraphicFramePr>
        <p:xfrm>
          <a:off x="403225" y="1397000"/>
          <a:ext cx="8411166" cy="4226560"/>
        </p:xfrm>
        <a:graphic>
          <a:graphicData uri="http://schemas.openxmlformats.org/drawingml/2006/table">
            <a:tbl>
              <a:tblPr firstRow="1" bandRow="1">
                <a:tableStyleId>{5940675A-B579-460E-94D1-54222C63F5DA}</a:tableStyleId>
              </a:tblPr>
              <a:tblGrid>
                <a:gridCol w="2803722">
                  <a:extLst>
                    <a:ext uri="{9D8B030D-6E8A-4147-A177-3AD203B41FA5}">
                      <a16:colId xmlns:a16="http://schemas.microsoft.com/office/drawing/2014/main" val="2987121116"/>
                    </a:ext>
                  </a:extLst>
                </a:gridCol>
                <a:gridCol w="2803722">
                  <a:extLst>
                    <a:ext uri="{9D8B030D-6E8A-4147-A177-3AD203B41FA5}">
                      <a16:colId xmlns:a16="http://schemas.microsoft.com/office/drawing/2014/main" val="1066144071"/>
                    </a:ext>
                  </a:extLst>
                </a:gridCol>
                <a:gridCol w="2803722">
                  <a:extLst>
                    <a:ext uri="{9D8B030D-6E8A-4147-A177-3AD203B41FA5}">
                      <a16:colId xmlns:a16="http://schemas.microsoft.com/office/drawing/2014/main" val="775688028"/>
                    </a:ext>
                  </a:extLst>
                </a:gridCol>
              </a:tblGrid>
              <a:tr h="370840">
                <a:tc>
                  <a:txBody>
                    <a:bodyPr/>
                    <a:lstStyle/>
                    <a:p>
                      <a:pPr algn="ctr"/>
                      <a:r>
                        <a:rPr lang="de-DE" sz="1600" b="1" dirty="0">
                          <a:solidFill>
                            <a:schemeClr val="bg1"/>
                          </a:solidFill>
                        </a:rPr>
                        <a:t>Organ/Organsystem</a:t>
                      </a:r>
                    </a:p>
                  </a:txBody>
                  <a:tcPr anchor="ctr">
                    <a:solidFill>
                      <a:srgbClr val="0070C0"/>
                    </a:solidFill>
                  </a:tcPr>
                </a:tc>
                <a:tc>
                  <a:txBody>
                    <a:bodyPr/>
                    <a:lstStyle/>
                    <a:p>
                      <a:pPr algn="ctr"/>
                      <a:r>
                        <a:rPr lang="de-DE" sz="1600" b="1" dirty="0">
                          <a:solidFill>
                            <a:schemeClr val="bg1"/>
                          </a:solidFill>
                        </a:rPr>
                        <a:t>Wirkungen</a:t>
                      </a:r>
                    </a:p>
                  </a:txBody>
                  <a:tcPr anchor="ctr">
                    <a:solidFill>
                      <a:srgbClr val="0070C0"/>
                    </a:solidFill>
                  </a:tcPr>
                </a:tc>
                <a:tc>
                  <a:txBody>
                    <a:bodyPr/>
                    <a:lstStyle/>
                    <a:p>
                      <a:pPr algn="ctr"/>
                      <a:r>
                        <a:rPr lang="de-DE" sz="1600" b="1" dirty="0">
                          <a:solidFill>
                            <a:schemeClr val="bg1"/>
                          </a:solidFill>
                        </a:rPr>
                        <a:t>Nebenwirkungen</a:t>
                      </a:r>
                    </a:p>
                  </a:txBody>
                  <a:tcPr anchor="ctr">
                    <a:solidFill>
                      <a:srgbClr val="0070C0"/>
                    </a:solidFill>
                  </a:tcPr>
                </a:tc>
                <a:extLst>
                  <a:ext uri="{0D108BD9-81ED-4DB2-BD59-A6C34878D82A}">
                    <a16:rowId xmlns:a16="http://schemas.microsoft.com/office/drawing/2014/main" val="2434875216"/>
                  </a:ext>
                </a:extLst>
              </a:tr>
              <a:tr h="370840">
                <a:tc>
                  <a:txBody>
                    <a:bodyPr/>
                    <a:lstStyle/>
                    <a:p>
                      <a:pPr algn="l"/>
                      <a:r>
                        <a:rPr lang="de-DE" dirty="0"/>
                        <a:t>Herz</a:t>
                      </a:r>
                    </a:p>
                  </a:txBody>
                  <a:tcPr anchor="ctr">
                    <a:solidFill>
                      <a:schemeClr val="bg1"/>
                    </a:solidFill>
                  </a:tcPr>
                </a:tc>
                <a:tc>
                  <a:txBody>
                    <a:bodyPr/>
                    <a:lstStyle/>
                    <a:p>
                      <a:pPr algn="l"/>
                      <a:r>
                        <a:rPr lang="de-DE" dirty="0"/>
                        <a:t>Erregungsbildung + AV-Überleitung </a:t>
                      </a:r>
                      <a:r>
                        <a:rPr lang="de-DE" dirty="0">
                          <a:sym typeface="Wingdings 3" panose="05040102010807070707" pitchFamily="18" charset="2"/>
                        </a:rPr>
                        <a:t></a:t>
                      </a:r>
                    </a:p>
                    <a:p>
                      <a:pPr algn="l"/>
                      <a:r>
                        <a:rPr lang="de-DE" dirty="0">
                          <a:sym typeface="Wingdings 3" panose="05040102010807070707" pitchFamily="18" charset="2"/>
                        </a:rPr>
                        <a:t>Herzfrequenz </a:t>
                      </a:r>
                      <a:endParaRPr lang="de-DE" dirty="0"/>
                    </a:p>
                  </a:txBody>
                  <a:tcPr anchor="ctr">
                    <a:solidFill>
                      <a:schemeClr val="bg1"/>
                    </a:solidFill>
                  </a:tcPr>
                </a:tc>
                <a:tc>
                  <a:txBody>
                    <a:bodyPr/>
                    <a:lstStyle/>
                    <a:p>
                      <a:pPr algn="ctr"/>
                      <a:r>
                        <a:rPr lang="de-DE" dirty="0"/>
                        <a:t>Tachykardie</a:t>
                      </a:r>
                    </a:p>
                  </a:txBody>
                  <a:tcPr anchor="ctr">
                    <a:solidFill>
                      <a:schemeClr val="bg1"/>
                    </a:solidFill>
                  </a:tcPr>
                </a:tc>
                <a:extLst>
                  <a:ext uri="{0D108BD9-81ED-4DB2-BD59-A6C34878D82A}">
                    <a16:rowId xmlns:a16="http://schemas.microsoft.com/office/drawing/2014/main" val="2283539717"/>
                  </a:ext>
                </a:extLst>
              </a:tr>
              <a:tr h="370840">
                <a:tc>
                  <a:txBody>
                    <a:bodyPr/>
                    <a:lstStyle/>
                    <a:p>
                      <a:pPr algn="l"/>
                      <a:r>
                        <a:rPr lang="de-DE" dirty="0"/>
                        <a:t>Gefäße</a:t>
                      </a:r>
                    </a:p>
                  </a:txBody>
                  <a:tcPr anchor="ctr">
                    <a:solidFill>
                      <a:srgbClr val="99CCFF"/>
                    </a:solidFill>
                  </a:tcPr>
                </a:tc>
                <a:tc>
                  <a:txBody>
                    <a:bodyPr/>
                    <a:lstStyle/>
                    <a:p>
                      <a:pPr algn="l"/>
                      <a:r>
                        <a:rPr lang="de-DE" dirty="0"/>
                        <a:t>Dilatation der Hautgefäße</a:t>
                      </a:r>
                    </a:p>
                  </a:txBody>
                  <a:tcPr anchor="ctr">
                    <a:solidFill>
                      <a:srgbClr val="99CCFF"/>
                    </a:solidFill>
                  </a:tcPr>
                </a:tc>
                <a:tc>
                  <a:txBody>
                    <a:bodyPr/>
                    <a:lstStyle/>
                    <a:p>
                      <a:pPr algn="ctr"/>
                      <a:r>
                        <a:rPr lang="de-DE" dirty="0"/>
                        <a:t>Hautrötung</a:t>
                      </a:r>
                    </a:p>
                    <a:p>
                      <a:pPr algn="ctr"/>
                      <a:r>
                        <a:rPr lang="de-DE" dirty="0"/>
                        <a:t>Wärmestau</a:t>
                      </a:r>
                    </a:p>
                  </a:txBody>
                  <a:tcPr anchor="ctr">
                    <a:solidFill>
                      <a:srgbClr val="99CCFF"/>
                    </a:solidFill>
                  </a:tcPr>
                </a:tc>
                <a:extLst>
                  <a:ext uri="{0D108BD9-81ED-4DB2-BD59-A6C34878D82A}">
                    <a16:rowId xmlns:a16="http://schemas.microsoft.com/office/drawing/2014/main" val="931849318"/>
                  </a:ext>
                </a:extLst>
              </a:tr>
              <a:tr h="370840">
                <a:tc>
                  <a:txBody>
                    <a:bodyPr/>
                    <a:lstStyle/>
                    <a:p>
                      <a:pPr algn="l"/>
                      <a:r>
                        <a:rPr lang="de-DE" dirty="0"/>
                        <a:t>Bronchien</a:t>
                      </a:r>
                    </a:p>
                  </a:txBody>
                  <a:tcPr anchor="ctr">
                    <a:solidFill>
                      <a:schemeClr val="bg1"/>
                    </a:solidFill>
                  </a:tcPr>
                </a:tc>
                <a:tc>
                  <a:txBody>
                    <a:bodyPr/>
                    <a:lstStyle/>
                    <a:p>
                      <a:pPr algn="l"/>
                      <a:r>
                        <a:rPr lang="de-DE" dirty="0"/>
                        <a:t>Leichte Bronchodilatation</a:t>
                      </a:r>
                    </a:p>
                    <a:p>
                      <a:pPr algn="l"/>
                      <a:r>
                        <a:rPr lang="de-DE" dirty="0"/>
                        <a:t>Bronchialsekretion </a:t>
                      </a:r>
                      <a:r>
                        <a:rPr lang="de-DE" dirty="0">
                          <a:sym typeface="Wingdings 3" panose="05040102010807070707" pitchFamily="18" charset="2"/>
                        </a:rPr>
                        <a:t></a:t>
                      </a:r>
                      <a:endParaRPr lang="de-DE" dirty="0"/>
                    </a:p>
                  </a:txBody>
                  <a:tcPr anchor="ctr">
                    <a:solidFill>
                      <a:schemeClr val="bg1"/>
                    </a:solidFill>
                  </a:tcPr>
                </a:tc>
                <a:tc>
                  <a:txBody>
                    <a:bodyPr/>
                    <a:lstStyle/>
                    <a:p>
                      <a:pPr algn="ctr"/>
                      <a:endParaRPr lang="de-DE" dirty="0"/>
                    </a:p>
                  </a:txBody>
                  <a:tcPr anchor="ctr">
                    <a:solidFill>
                      <a:schemeClr val="bg1"/>
                    </a:solidFill>
                  </a:tcPr>
                </a:tc>
                <a:extLst>
                  <a:ext uri="{0D108BD9-81ED-4DB2-BD59-A6C34878D82A}">
                    <a16:rowId xmlns:a16="http://schemas.microsoft.com/office/drawing/2014/main" val="3441987563"/>
                  </a:ext>
                </a:extLst>
              </a:tr>
              <a:tr h="370840">
                <a:tc>
                  <a:txBody>
                    <a:bodyPr/>
                    <a:lstStyle/>
                    <a:p>
                      <a:pPr algn="l"/>
                      <a:r>
                        <a:rPr lang="de-DE" dirty="0"/>
                        <a:t>Magen-Darm</a:t>
                      </a:r>
                    </a:p>
                  </a:txBody>
                  <a:tcPr anchor="ctr">
                    <a:solidFill>
                      <a:srgbClr val="99CCFF"/>
                    </a:solidFill>
                  </a:tcPr>
                </a:tc>
                <a:tc>
                  <a:txBody>
                    <a:bodyPr/>
                    <a:lstStyle/>
                    <a:p>
                      <a:pPr algn="l"/>
                      <a:r>
                        <a:rPr lang="de-DE" dirty="0"/>
                        <a:t>Tonus + Motilität </a:t>
                      </a:r>
                      <a:r>
                        <a:rPr lang="de-DE" dirty="0">
                          <a:sym typeface="Wingdings 3" panose="05040102010807070707" pitchFamily="18" charset="2"/>
                        </a:rPr>
                        <a:t></a:t>
                      </a:r>
                    </a:p>
                    <a:p>
                      <a:pPr algn="l"/>
                      <a:r>
                        <a:rPr lang="de-DE" dirty="0">
                          <a:sym typeface="Wingdings 3" panose="05040102010807070707" pitchFamily="18" charset="2"/>
                        </a:rPr>
                        <a:t>Speichel - / Magensaftsekretion </a:t>
                      </a:r>
                      <a:endParaRPr lang="de-DE" dirty="0"/>
                    </a:p>
                  </a:txBody>
                  <a:tcPr anchor="ctr">
                    <a:solidFill>
                      <a:srgbClr val="99CCFF"/>
                    </a:solidFill>
                  </a:tcPr>
                </a:tc>
                <a:tc>
                  <a:txBody>
                    <a:bodyPr/>
                    <a:lstStyle/>
                    <a:p>
                      <a:pPr algn="ctr"/>
                      <a:r>
                        <a:rPr lang="de-DE" dirty="0"/>
                        <a:t>Mundtrockenheit</a:t>
                      </a:r>
                    </a:p>
                  </a:txBody>
                  <a:tcPr anchor="ctr">
                    <a:solidFill>
                      <a:srgbClr val="99CCFF"/>
                    </a:solidFill>
                  </a:tcPr>
                </a:tc>
                <a:extLst>
                  <a:ext uri="{0D108BD9-81ED-4DB2-BD59-A6C34878D82A}">
                    <a16:rowId xmlns:a16="http://schemas.microsoft.com/office/drawing/2014/main" val="1770577042"/>
                  </a:ext>
                </a:extLst>
              </a:tr>
              <a:tr h="370840">
                <a:tc>
                  <a:txBody>
                    <a:bodyPr/>
                    <a:lstStyle/>
                    <a:p>
                      <a:pPr algn="l"/>
                      <a:r>
                        <a:rPr lang="de-DE" dirty="0"/>
                        <a:t>Gallenwege</a:t>
                      </a:r>
                    </a:p>
                  </a:txBody>
                  <a:tcPr anchor="ctr">
                    <a:solidFill>
                      <a:schemeClr val="bg1"/>
                    </a:solidFill>
                  </a:tcPr>
                </a:tc>
                <a:tc>
                  <a:txBody>
                    <a:bodyPr/>
                    <a:lstStyle/>
                    <a:p>
                      <a:pPr algn="l"/>
                      <a:r>
                        <a:rPr lang="de-DE" dirty="0"/>
                        <a:t>Tonus </a:t>
                      </a:r>
                      <a:r>
                        <a:rPr lang="de-DE" dirty="0">
                          <a:sym typeface="Wingdings 3" panose="05040102010807070707" pitchFamily="18" charset="2"/>
                        </a:rPr>
                        <a:t></a:t>
                      </a:r>
                      <a:endParaRPr lang="de-DE" dirty="0"/>
                    </a:p>
                  </a:txBody>
                  <a:tcPr anchor="ctr">
                    <a:solidFill>
                      <a:schemeClr val="bg1"/>
                    </a:solidFill>
                  </a:tcPr>
                </a:tc>
                <a:tc>
                  <a:txBody>
                    <a:bodyPr/>
                    <a:lstStyle/>
                    <a:p>
                      <a:pPr algn="ctr"/>
                      <a:endParaRPr lang="de-DE" dirty="0"/>
                    </a:p>
                  </a:txBody>
                  <a:tcPr anchor="ctr">
                    <a:solidFill>
                      <a:schemeClr val="bg1"/>
                    </a:solidFill>
                  </a:tcPr>
                </a:tc>
                <a:extLst>
                  <a:ext uri="{0D108BD9-81ED-4DB2-BD59-A6C34878D82A}">
                    <a16:rowId xmlns:a16="http://schemas.microsoft.com/office/drawing/2014/main" val="1464502621"/>
                  </a:ext>
                </a:extLst>
              </a:tr>
              <a:tr h="370840">
                <a:tc>
                  <a:txBody>
                    <a:bodyPr/>
                    <a:lstStyle/>
                    <a:p>
                      <a:pPr algn="l"/>
                      <a:r>
                        <a:rPr lang="de-DE" dirty="0"/>
                        <a:t>ZNS</a:t>
                      </a:r>
                    </a:p>
                  </a:txBody>
                  <a:tcPr anchor="ctr">
                    <a:solidFill>
                      <a:srgbClr val="99CCFF"/>
                    </a:solidFill>
                  </a:tcPr>
                </a:tc>
                <a:tc>
                  <a:txBody>
                    <a:bodyPr/>
                    <a:lstStyle/>
                    <a:p>
                      <a:pPr algn="l"/>
                      <a:r>
                        <a:rPr lang="de-DE" dirty="0"/>
                        <a:t>Atropin = Erregung</a:t>
                      </a:r>
                    </a:p>
                    <a:p>
                      <a:pPr algn="l"/>
                      <a:r>
                        <a:rPr lang="de-DE" dirty="0" err="1"/>
                        <a:t>Scopolamin</a:t>
                      </a:r>
                      <a:r>
                        <a:rPr lang="de-DE" dirty="0"/>
                        <a:t> = Sedierung</a:t>
                      </a:r>
                    </a:p>
                  </a:txBody>
                  <a:tcPr anchor="ctr">
                    <a:solidFill>
                      <a:srgbClr val="99CCFF"/>
                    </a:solidFill>
                  </a:tcPr>
                </a:tc>
                <a:tc>
                  <a:txBody>
                    <a:bodyPr/>
                    <a:lstStyle/>
                    <a:p>
                      <a:pPr algn="ctr"/>
                      <a:r>
                        <a:rPr lang="de-DE" dirty="0"/>
                        <a:t>Unruhe</a:t>
                      </a:r>
                    </a:p>
                  </a:txBody>
                  <a:tcPr anchor="ctr">
                    <a:solidFill>
                      <a:srgbClr val="99CCFF"/>
                    </a:solidFill>
                  </a:tcPr>
                </a:tc>
                <a:extLst>
                  <a:ext uri="{0D108BD9-81ED-4DB2-BD59-A6C34878D82A}">
                    <a16:rowId xmlns:a16="http://schemas.microsoft.com/office/drawing/2014/main" val="1282978243"/>
                  </a:ext>
                </a:extLst>
              </a:tr>
              <a:tr h="370840">
                <a:tc>
                  <a:txBody>
                    <a:bodyPr/>
                    <a:lstStyle/>
                    <a:p>
                      <a:pPr algn="l"/>
                      <a:r>
                        <a:rPr lang="de-DE" dirty="0"/>
                        <a:t>Augen</a:t>
                      </a:r>
                    </a:p>
                  </a:txBody>
                  <a:tcPr anchor="ctr">
                    <a:solidFill>
                      <a:schemeClr val="bg1"/>
                    </a:solidFill>
                  </a:tcPr>
                </a:tc>
                <a:tc>
                  <a:txBody>
                    <a:bodyPr/>
                    <a:lstStyle/>
                    <a:p>
                      <a:pPr algn="l"/>
                      <a:r>
                        <a:rPr lang="de-DE" dirty="0"/>
                        <a:t>Mydriasis</a:t>
                      </a:r>
                    </a:p>
                    <a:p>
                      <a:pPr algn="l"/>
                      <a:r>
                        <a:rPr lang="de-DE" dirty="0"/>
                        <a:t>Augeninnendruck </a:t>
                      </a:r>
                      <a:r>
                        <a:rPr lang="de-DE" dirty="0">
                          <a:sym typeface="Wingdings 3" panose="05040102010807070707" pitchFamily="18" charset="2"/>
                        </a:rPr>
                        <a:t></a:t>
                      </a:r>
                      <a:endParaRPr lang="de-DE" dirty="0"/>
                    </a:p>
                  </a:txBody>
                  <a:tcPr anchor="ctr">
                    <a:solidFill>
                      <a:schemeClr val="bg1"/>
                    </a:solidFill>
                  </a:tcPr>
                </a:tc>
                <a:tc>
                  <a:txBody>
                    <a:bodyPr/>
                    <a:lstStyle/>
                    <a:p>
                      <a:pPr algn="ctr"/>
                      <a:r>
                        <a:rPr lang="de-DE" dirty="0" err="1"/>
                        <a:t>Glaukomauslösung</a:t>
                      </a:r>
                      <a:endParaRPr lang="de-DE" dirty="0"/>
                    </a:p>
                  </a:txBody>
                  <a:tcPr anchor="ctr">
                    <a:solidFill>
                      <a:schemeClr val="bg1"/>
                    </a:solidFill>
                  </a:tcPr>
                </a:tc>
                <a:extLst>
                  <a:ext uri="{0D108BD9-81ED-4DB2-BD59-A6C34878D82A}">
                    <a16:rowId xmlns:a16="http://schemas.microsoft.com/office/drawing/2014/main" val="2836227404"/>
                  </a:ext>
                </a:extLst>
              </a:tr>
              <a:tr h="370840">
                <a:tc>
                  <a:txBody>
                    <a:bodyPr/>
                    <a:lstStyle/>
                    <a:p>
                      <a:pPr algn="l"/>
                      <a:r>
                        <a:rPr lang="de-DE" dirty="0"/>
                        <a:t>Harnblase</a:t>
                      </a:r>
                    </a:p>
                  </a:txBody>
                  <a:tcPr anchor="ctr">
                    <a:solidFill>
                      <a:srgbClr val="99CCFF"/>
                    </a:solidFill>
                  </a:tcPr>
                </a:tc>
                <a:tc>
                  <a:txBody>
                    <a:bodyPr/>
                    <a:lstStyle/>
                    <a:p>
                      <a:pPr algn="l"/>
                      <a:r>
                        <a:rPr lang="de-DE" dirty="0"/>
                        <a:t>Tonus </a:t>
                      </a:r>
                      <a:r>
                        <a:rPr lang="de-DE" dirty="0">
                          <a:sym typeface="Wingdings 3" panose="05040102010807070707" pitchFamily="18" charset="2"/>
                        </a:rPr>
                        <a:t></a:t>
                      </a:r>
                      <a:endParaRPr lang="de-DE" dirty="0"/>
                    </a:p>
                  </a:txBody>
                  <a:tcPr anchor="ctr">
                    <a:solidFill>
                      <a:srgbClr val="99CCFF"/>
                    </a:solidFill>
                  </a:tcPr>
                </a:tc>
                <a:tc>
                  <a:txBody>
                    <a:bodyPr/>
                    <a:lstStyle/>
                    <a:p>
                      <a:pPr algn="ctr"/>
                      <a:r>
                        <a:rPr lang="de-DE" dirty="0"/>
                        <a:t>Miktionsbeschwerden</a:t>
                      </a:r>
                    </a:p>
                  </a:txBody>
                  <a:tcPr anchor="ctr">
                    <a:solidFill>
                      <a:srgbClr val="99CCFF"/>
                    </a:solidFill>
                  </a:tcPr>
                </a:tc>
                <a:extLst>
                  <a:ext uri="{0D108BD9-81ED-4DB2-BD59-A6C34878D82A}">
                    <a16:rowId xmlns:a16="http://schemas.microsoft.com/office/drawing/2014/main" val="504153639"/>
                  </a:ext>
                </a:extLst>
              </a:tr>
              <a:tr h="370840">
                <a:tc>
                  <a:txBody>
                    <a:bodyPr/>
                    <a:lstStyle/>
                    <a:p>
                      <a:pPr algn="l"/>
                      <a:r>
                        <a:rPr lang="de-DE" dirty="0"/>
                        <a:t>Schweißdrüsen </a:t>
                      </a:r>
                    </a:p>
                  </a:txBody>
                  <a:tcPr anchor="ctr">
                    <a:solidFill>
                      <a:schemeClr val="bg1"/>
                    </a:solidFill>
                  </a:tcPr>
                </a:tc>
                <a:tc>
                  <a:txBody>
                    <a:bodyPr/>
                    <a:lstStyle/>
                    <a:p>
                      <a:pPr algn="l"/>
                      <a:r>
                        <a:rPr lang="de-DE" dirty="0"/>
                        <a:t>Schweißbildung </a:t>
                      </a:r>
                      <a:r>
                        <a:rPr lang="de-DE" dirty="0">
                          <a:sym typeface="Wingdings 3" panose="05040102010807070707" pitchFamily="18" charset="2"/>
                        </a:rPr>
                        <a:t></a:t>
                      </a:r>
                      <a:endParaRPr lang="de-DE" dirty="0"/>
                    </a:p>
                  </a:txBody>
                  <a:tcPr anchor="ctr">
                    <a:solidFill>
                      <a:schemeClr val="bg1"/>
                    </a:solidFill>
                  </a:tcPr>
                </a:tc>
                <a:tc>
                  <a:txBody>
                    <a:bodyPr/>
                    <a:lstStyle/>
                    <a:p>
                      <a:pPr algn="ctr"/>
                      <a:r>
                        <a:rPr lang="de-DE" dirty="0"/>
                        <a:t>Trockene Haut</a:t>
                      </a:r>
                    </a:p>
                  </a:txBody>
                  <a:tcPr anchor="ctr">
                    <a:solidFill>
                      <a:schemeClr val="bg1"/>
                    </a:solidFill>
                  </a:tcPr>
                </a:tc>
                <a:extLst>
                  <a:ext uri="{0D108BD9-81ED-4DB2-BD59-A6C34878D82A}">
                    <a16:rowId xmlns:a16="http://schemas.microsoft.com/office/drawing/2014/main" val="2646966261"/>
                  </a:ext>
                </a:extLst>
              </a:tr>
            </a:tbl>
          </a:graphicData>
        </a:graphic>
      </p:graphicFrame>
    </p:spTree>
    <p:extLst>
      <p:ext uri="{BB962C8B-B14F-4D97-AF65-F5344CB8AC3E}">
        <p14:creationId xmlns:p14="http://schemas.microsoft.com/office/powerpoint/2010/main" val="13560542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Themenfahrplan</a:t>
            </a:r>
          </a:p>
        </p:txBody>
      </p:sp>
      <p:sp>
        <p:nvSpPr>
          <p:cNvPr id="4" name="Bogen 3"/>
          <p:cNvSpPr/>
          <p:nvPr/>
        </p:nvSpPr>
        <p:spPr>
          <a:xfrm>
            <a:off x="0" y="1001486"/>
            <a:ext cx="2786742" cy="5312228"/>
          </a:xfrm>
          <a:prstGeom prst="arc">
            <a:avLst>
              <a:gd name="adj1" fmla="val 16186167"/>
              <a:gd name="adj2" fmla="val 5184630"/>
            </a:avLst>
          </a:prstGeom>
          <a:noFill/>
          <a:ln w="57150"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5" name="Ellipse 4"/>
          <p:cNvSpPr/>
          <p:nvPr/>
        </p:nvSpPr>
        <p:spPr>
          <a:xfrm>
            <a:off x="2087563" y="1551214"/>
            <a:ext cx="576943" cy="555171"/>
          </a:xfrm>
          <a:prstGeom prst="ellipse">
            <a:avLst/>
          </a:prstGeom>
          <a:solidFill>
            <a:srgbClr val="33CC33"/>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7" name="Textfeld 6"/>
          <p:cNvSpPr txBox="1"/>
          <p:nvPr/>
        </p:nvSpPr>
        <p:spPr>
          <a:xfrm>
            <a:off x="2906486" y="1600590"/>
            <a:ext cx="484363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Grundlagen Schmerzentstehung</a:t>
            </a:r>
          </a:p>
        </p:txBody>
      </p:sp>
      <p:sp>
        <p:nvSpPr>
          <p:cNvPr id="8" name="Ellipse 7"/>
          <p:cNvSpPr/>
          <p:nvPr/>
        </p:nvSpPr>
        <p:spPr>
          <a:xfrm>
            <a:off x="2498270" y="3380014"/>
            <a:ext cx="576943" cy="555171"/>
          </a:xfrm>
          <a:prstGeom prst="ellipse">
            <a:avLst/>
          </a:prstGeom>
          <a:solidFill>
            <a:srgbClr val="33CC33"/>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9" name="Textfeld 8"/>
          <p:cNvSpPr txBox="1"/>
          <p:nvPr/>
        </p:nvSpPr>
        <p:spPr>
          <a:xfrm>
            <a:off x="3303753" y="3426767"/>
            <a:ext cx="464165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Nichtsteroidale Antirheumatika</a:t>
            </a:r>
          </a:p>
        </p:txBody>
      </p:sp>
      <p:sp>
        <p:nvSpPr>
          <p:cNvPr id="10" name="Ellipse 9"/>
          <p:cNvSpPr/>
          <p:nvPr/>
        </p:nvSpPr>
        <p:spPr>
          <a:xfrm>
            <a:off x="2087563" y="5208814"/>
            <a:ext cx="576943" cy="555171"/>
          </a:xfrm>
          <a:prstGeom prst="ellipse">
            <a:avLst/>
          </a:prstGeom>
          <a:solidFill>
            <a:srgbClr val="FFFF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11" name="Textfeld 10"/>
          <p:cNvSpPr txBox="1"/>
          <p:nvPr/>
        </p:nvSpPr>
        <p:spPr>
          <a:xfrm>
            <a:off x="3075213" y="4381408"/>
            <a:ext cx="558261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Nichtsaure,</a:t>
            </a:r>
            <a:r>
              <a:rPr kumimoji="0" lang="de-DE" sz="2400" b="1" i="0" u="none" strike="noStrike" cap="none" spc="0" normalizeH="0" dirty="0">
                <a:ln>
                  <a:noFill/>
                </a:ln>
                <a:solidFill>
                  <a:srgbClr val="000000"/>
                </a:solidFill>
                <a:effectLst/>
                <a:uFillTx/>
                <a:latin typeface="+mn-lt"/>
                <a:ea typeface="+mn-ea"/>
                <a:cs typeface="+mn-cs"/>
                <a:sym typeface="Arial"/>
              </a:rPr>
              <a:t> </a:t>
            </a:r>
            <a:r>
              <a:rPr kumimoji="0" lang="de-DE" sz="2400" b="1" i="0" u="none" strike="noStrike" cap="none" spc="0" normalizeH="0" dirty="0" err="1">
                <a:ln>
                  <a:noFill/>
                </a:ln>
                <a:solidFill>
                  <a:srgbClr val="000000"/>
                </a:solidFill>
                <a:effectLst/>
                <a:uFillTx/>
                <a:latin typeface="+mn-lt"/>
                <a:ea typeface="+mn-ea"/>
                <a:cs typeface="+mn-cs"/>
                <a:sym typeface="Arial"/>
              </a:rPr>
              <a:t>antipyretische</a:t>
            </a:r>
            <a:r>
              <a:rPr kumimoji="0" lang="de-DE" sz="2400" b="1" i="0" u="none" strike="noStrike" cap="none" spc="0" normalizeH="0" dirty="0">
                <a:ln>
                  <a:noFill/>
                </a:ln>
                <a:solidFill>
                  <a:srgbClr val="000000"/>
                </a:solidFill>
                <a:effectLst/>
                <a:uFillTx/>
                <a:latin typeface="+mn-lt"/>
                <a:ea typeface="+mn-ea"/>
                <a:cs typeface="+mn-cs"/>
                <a:sym typeface="Arial"/>
              </a:rPr>
              <a:t> Analgetika</a:t>
            </a:r>
            <a:endParaRPr kumimoji="0" lang="de-DE" sz="2400" b="1" i="0" u="none" strike="noStrike" cap="none" spc="0" normalizeH="0" baseline="0" dirty="0">
              <a:ln>
                <a:noFill/>
              </a:ln>
              <a:solidFill>
                <a:srgbClr val="000000"/>
              </a:solidFill>
              <a:effectLst/>
              <a:uFillTx/>
              <a:latin typeface="+mn-lt"/>
              <a:ea typeface="+mn-ea"/>
              <a:cs typeface="+mn-cs"/>
              <a:sym typeface="Arial"/>
            </a:endParaRPr>
          </a:p>
        </p:txBody>
      </p:sp>
      <p:sp>
        <p:nvSpPr>
          <p:cNvPr id="12" name="Ellipse 11"/>
          <p:cNvSpPr/>
          <p:nvPr/>
        </p:nvSpPr>
        <p:spPr>
          <a:xfrm>
            <a:off x="2427317" y="2433079"/>
            <a:ext cx="576943" cy="555171"/>
          </a:xfrm>
          <a:prstGeom prst="ellipse">
            <a:avLst/>
          </a:prstGeom>
          <a:solidFill>
            <a:srgbClr val="33CC33"/>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13" name="Textfeld 12"/>
          <p:cNvSpPr txBox="1"/>
          <p:nvPr/>
        </p:nvSpPr>
        <p:spPr>
          <a:xfrm>
            <a:off x="3211286" y="2467662"/>
            <a:ext cx="287674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Opioide Analgetika</a:t>
            </a:r>
          </a:p>
        </p:txBody>
      </p:sp>
      <p:sp>
        <p:nvSpPr>
          <p:cNvPr id="14" name="Ellipse 13"/>
          <p:cNvSpPr/>
          <p:nvPr/>
        </p:nvSpPr>
        <p:spPr>
          <a:xfrm>
            <a:off x="2399993" y="4292702"/>
            <a:ext cx="576943" cy="555171"/>
          </a:xfrm>
          <a:prstGeom prst="ellipse">
            <a:avLst/>
          </a:prstGeom>
          <a:solidFill>
            <a:srgbClr val="33CC33"/>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15" name="Textfeld 14"/>
          <p:cNvSpPr txBox="1"/>
          <p:nvPr/>
        </p:nvSpPr>
        <p:spPr>
          <a:xfrm>
            <a:off x="2786742" y="5302322"/>
            <a:ext cx="257217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Reine Analgetika</a:t>
            </a:r>
          </a:p>
        </p:txBody>
      </p:sp>
      <p:sp>
        <p:nvSpPr>
          <p:cNvPr id="16" name="Textfeld 15"/>
          <p:cNvSpPr txBox="1"/>
          <p:nvPr/>
        </p:nvSpPr>
        <p:spPr>
          <a:xfrm>
            <a:off x="3075213" y="5754412"/>
            <a:ext cx="100283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1" i="0" u="none" strike="noStrike" cap="none" spc="0" normalizeH="0" baseline="0" dirty="0" err="1">
                <a:ln>
                  <a:noFill/>
                </a:ln>
                <a:solidFill>
                  <a:srgbClr val="0070C0"/>
                </a:solidFill>
                <a:effectLst/>
                <a:uFillTx/>
                <a:latin typeface="+mn-lt"/>
                <a:ea typeface="+mn-ea"/>
                <a:cs typeface="+mn-cs"/>
                <a:sym typeface="Arial"/>
              </a:rPr>
              <a:t>Ketamin</a:t>
            </a:r>
            <a:endParaRPr kumimoji="0" lang="de-DE" sz="1800" b="1" i="0" u="none" strike="noStrike" cap="none" spc="0" normalizeH="0" baseline="0" dirty="0">
              <a:ln>
                <a:noFill/>
              </a:ln>
              <a:solidFill>
                <a:srgbClr val="0070C0"/>
              </a:solidFill>
              <a:effectLst/>
              <a:uFillTx/>
              <a:latin typeface="+mn-lt"/>
              <a:ea typeface="+mn-ea"/>
              <a:cs typeface="+mn-cs"/>
              <a:sym typeface="Arial"/>
            </a:endParaRPr>
          </a:p>
        </p:txBody>
      </p:sp>
    </p:spTree>
    <p:extLst>
      <p:ext uri="{BB962C8B-B14F-4D97-AF65-F5344CB8AC3E}">
        <p14:creationId xmlns:p14="http://schemas.microsoft.com/office/powerpoint/2010/main" val="887037768"/>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Analgetika</a:t>
            </a:r>
          </a:p>
        </p:txBody>
      </p:sp>
      <p:sp>
        <p:nvSpPr>
          <p:cNvPr id="20" name="Rechteck 19">
            <a:extLst>
              <a:ext uri="{FF2B5EF4-FFF2-40B4-BE49-F238E27FC236}">
                <a16:creationId xmlns:a16="http://schemas.microsoft.com/office/drawing/2014/main" id="{F052F35B-D409-4160-9D23-E03A633AF39C}"/>
              </a:ext>
            </a:extLst>
          </p:cNvPr>
          <p:cNvSpPr/>
          <p:nvPr/>
        </p:nvSpPr>
        <p:spPr>
          <a:xfrm>
            <a:off x="266700" y="1427117"/>
            <a:ext cx="8610600" cy="769439"/>
          </a:xfrm>
          <a:prstGeom prst="rect">
            <a:avLst/>
          </a:prstGeom>
          <a:solidFill>
            <a:srgbClr val="FFFFC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4400" dirty="0" err="1">
                <a:solidFill>
                  <a:srgbClr val="FF0000"/>
                </a:solidFill>
              </a:rPr>
              <a:t>Es</a:t>
            </a:r>
            <a:r>
              <a:rPr kumimoji="0" lang="de-DE" sz="4400" b="0" i="0" u="none" strike="noStrike" cap="none" spc="0" normalizeH="0" baseline="0" dirty="0" err="1">
                <a:ln>
                  <a:noFill/>
                </a:ln>
                <a:solidFill>
                  <a:srgbClr val="FF0000"/>
                </a:solidFill>
                <a:effectLst/>
                <a:uFillTx/>
                <a:latin typeface="+mn-lt"/>
                <a:ea typeface="+mn-ea"/>
                <a:cs typeface="+mn-cs"/>
                <a:sym typeface="Arial"/>
              </a:rPr>
              <a:t>Ketamin</a:t>
            </a:r>
            <a:endParaRPr kumimoji="0" lang="de-DE" sz="4400" b="0" i="0" u="none" strike="noStrike" cap="none" spc="0" normalizeH="0" baseline="0" dirty="0">
              <a:ln>
                <a:noFill/>
              </a:ln>
              <a:solidFill>
                <a:srgbClr val="FF0000"/>
              </a:solidFill>
              <a:effectLst/>
              <a:uFillTx/>
              <a:latin typeface="+mn-lt"/>
              <a:ea typeface="+mn-ea"/>
              <a:cs typeface="+mn-cs"/>
              <a:sym typeface="Arial"/>
            </a:endParaRPr>
          </a:p>
        </p:txBody>
      </p:sp>
      <p:pic>
        <p:nvPicPr>
          <p:cNvPr id="26626" name="Picture 2" descr="\\rz.itc.local\Profiles\TSHome$\lra066-21.RZ\DesktopV2\Bilder Analgesie\20210823_09323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38" t="15078" r="16071" b="27302"/>
          <a:stretch/>
        </p:blipFill>
        <p:spPr bwMode="auto">
          <a:xfrm>
            <a:off x="1758042" y="2418465"/>
            <a:ext cx="5627916" cy="34162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09A13B98-63D7-4F8D-BBE3-0DC424DCF526}"/>
              </a:ext>
            </a:extLst>
          </p:cNvPr>
          <p:cNvSpPr txBox="1"/>
          <p:nvPr/>
        </p:nvSpPr>
        <p:spPr>
          <a:xfrm rot="16200000">
            <a:off x="1200598" y="5270487"/>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2</a:t>
            </a:r>
          </a:p>
        </p:txBody>
      </p:sp>
    </p:spTree>
    <p:extLst>
      <p:ext uri="{BB962C8B-B14F-4D97-AF65-F5344CB8AC3E}">
        <p14:creationId xmlns:p14="http://schemas.microsoft.com/office/powerpoint/2010/main" val="3443867769"/>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Wirkmechanismus </a:t>
            </a:r>
          </a:p>
        </p:txBody>
      </p:sp>
      <p:grpSp>
        <p:nvGrpSpPr>
          <p:cNvPr id="5" name="Gruppieren 4"/>
          <p:cNvGrpSpPr/>
          <p:nvPr/>
        </p:nvGrpSpPr>
        <p:grpSpPr>
          <a:xfrm>
            <a:off x="6270171" y="1226460"/>
            <a:ext cx="2416629" cy="2733482"/>
            <a:chOff x="581923" y="852238"/>
            <a:chExt cx="2416629" cy="2733482"/>
          </a:xfrm>
        </p:grpSpPr>
        <p:cxnSp>
          <p:nvCxnSpPr>
            <p:cNvPr id="6" name="Gerade Verbindung mit Pfeil 5"/>
            <p:cNvCxnSpPr/>
            <p:nvPr/>
          </p:nvCxnSpPr>
          <p:spPr>
            <a:xfrm>
              <a:off x="1829920" y="1226460"/>
              <a:ext cx="8015" cy="1986516"/>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Rechteck 6"/>
            <p:cNvSpPr/>
            <p:nvPr/>
          </p:nvSpPr>
          <p:spPr>
            <a:xfrm>
              <a:off x="1475656" y="1556792"/>
              <a:ext cx="216024" cy="13681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1979712" y="1556792"/>
              <a:ext cx="216024" cy="13681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p:cNvSpPr/>
            <p:nvPr/>
          </p:nvSpPr>
          <p:spPr>
            <a:xfrm>
              <a:off x="2087724" y="1702014"/>
              <a:ext cx="910828" cy="64807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err="1"/>
                <a:t>Keta</a:t>
              </a:r>
              <a:endParaRPr lang="de-DE" sz="1600" b="1" dirty="0"/>
            </a:p>
          </p:txBody>
        </p:sp>
        <p:sp>
          <p:nvSpPr>
            <p:cNvPr id="10" name="Textfeld 9"/>
            <p:cNvSpPr txBox="1"/>
            <p:nvPr/>
          </p:nvSpPr>
          <p:spPr>
            <a:xfrm>
              <a:off x="1604538" y="2045879"/>
              <a:ext cx="466794" cy="707886"/>
            </a:xfrm>
            <a:prstGeom prst="rect">
              <a:avLst/>
            </a:prstGeom>
            <a:noFill/>
          </p:spPr>
          <p:txBody>
            <a:bodyPr wrap="none" rtlCol="0">
              <a:spAutoFit/>
            </a:bodyPr>
            <a:lstStyle/>
            <a:p>
              <a:r>
                <a:rPr lang="de-DE" sz="4000" b="1" dirty="0">
                  <a:solidFill>
                    <a:srgbClr val="FF0000"/>
                  </a:solidFill>
                </a:rPr>
                <a:t>X</a:t>
              </a:r>
            </a:p>
          </p:txBody>
        </p:sp>
        <p:sp>
          <p:nvSpPr>
            <p:cNvPr id="11" name="Textfeld 10"/>
            <p:cNvSpPr txBox="1"/>
            <p:nvPr/>
          </p:nvSpPr>
          <p:spPr>
            <a:xfrm>
              <a:off x="1310611" y="3216388"/>
              <a:ext cx="1038618" cy="369332"/>
            </a:xfrm>
            <a:prstGeom prst="rect">
              <a:avLst/>
            </a:prstGeom>
            <a:noFill/>
          </p:spPr>
          <p:txBody>
            <a:bodyPr wrap="none" rtlCol="0">
              <a:spAutoFit/>
            </a:bodyPr>
            <a:lstStyle/>
            <a:p>
              <a:r>
                <a:rPr lang="de-DE" b="1" dirty="0" err="1"/>
                <a:t>Ca</a:t>
              </a:r>
              <a:r>
                <a:rPr lang="de-DE" b="1" baseline="30000" dirty="0"/>
                <a:t>++</a:t>
              </a:r>
              <a:r>
                <a:rPr lang="de-DE" b="1" dirty="0"/>
                <a:t>/</a:t>
              </a:r>
              <a:r>
                <a:rPr lang="de-DE" dirty="0"/>
                <a:t>Na</a:t>
              </a:r>
              <a:r>
                <a:rPr lang="de-DE" baseline="30000" dirty="0"/>
                <a:t>+</a:t>
              </a:r>
            </a:p>
          </p:txBody>
        </p:sp>
        <p:sp>
          <p:nvSpPr>
            <p:cNvPr id="12" name="Textfeld 11"/>
            <p:cNvSpPr txBox="1"/>
            <p:nvPr/>
          </p:nvSpPr>
          <p:spPr>
            <a:xfrm>
              <a:off x="1647017" y="852238"/>
              <a:ext cx="381836" cy="369332"/>
            </a:xfrm>
            <a:prstGeom prst="rect">
              <a:avLst/>
            </a:prstGeom>
            <a:noFill/>
          </p:spPr>
          <p:txBody>
            <a:bodyPr wrap="none" rtlCol="0">
              <a:spAutoFit/>
            </a:bodyPr>
            <a:lstStyle/>
            <a:p>
              <a:r>
                <a:rPr lang="de-DE" dirty="0"/>
                <a:t>K</a:t>
              </a:r>
              <a:r>
                <a:rPr lang="de-DE" baseline="30000" dirty="0"/>
                <a:t>+</a:t>
              </a:r>
            </a:p>
          </p:txBody>
        </p:sp>
        <p:sp>
          <p:nvSpPr>
            <p:cNvPr id="13" name="Rechteck 12"/>
            <p:cNvSpPr/>
            <p:nvPr/>
          </p:nvSpPr>
          <p:spPr>
            <a:xfrm>
              <a:off x="581923" y="1831732"/>
              <a:ext cx="986994" cy="38798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Glutamat</a:t>
              </a:r>
            </a:p>
          </p:txBody>
        </p:sp>
      </p:grpSp>
      <p:sp>
        <p:nvSpPr>
          <p:cNvPr id="14" name="Textfeld 13"/>
          <p:cNvSpPr txBox="1"/>
          <p:nvPr/>
        </p:nvSpPr>
        <p:spPr>
          <a:xfrm>
            <a:off x="6657612" y="4077072"/>
            <a:ext cx="1941557" cy="369332"/>
          </a:xfrm>
          <a:prstGeom prst="rect">
            <a:avLst/>
          </a:prstGeom>
          <a:solidFill>
            <a:schemeClr val="bg1"/>
          </a:solidFill>
        </p:spPr>
        <p:txBody>
          <a:bodyPr wrap="none" rtlCol="0">
            <a:spAutoFit/>
          </a:bodyPr>
          <a:lstStyle/>
          <a:p>
            <a:r>
              <a:rPr lang="de-DE" b="1" dirty="0">
                <a:solidFill>
                  <a:schemeClr val="tx1"/>
                </a:solidFill>
              </a:rPr>
              <a:t>NMDA-Rezeptor</a:t>
            </a:r>
          </a:p>
        </p:txBody>
      </p:sp>
      <p:sp>
        <p:nvSpPr>
          <p:cNvPr id="15" name="Textfeld 14"/>
          <p:cNvSpPr txBox="1"/>
          <p:nvPr/>
        </p:nvSpPr>
        <p:spPr>
          <a:xfrm>
            <a:off x="87313" y="1970711"/>
            <a:ext cx="6269665" cy="2554545"/>
          </a:xfrm>
          <a:prstGeom prst="rect">
            <a:avLst/>
          </a:prstGeom>
          <a:noFill/>
        </p:spPr>
        <p:txBody>
          <a:bodyPr wrap="none" rtlCol="0">
            <a:spAutoFit/>
          </a:bodyPr>
          <a:lstStyle/>
          <a:p>
            <a:pPr marL="285750" indent="-285750">
              <a:buFont typeface="Wingdings" panose="05000000000000000000" pitchFamily="2" charset="2"/>
              <a:buChar char="§"/>
            </a:pPr>
            <a:r>
              <a:rPr lang="de-DE" sz="2000" dirty="0"/>
              <a:t>Nicht-kompetitiver Antagonist am NMDA-Rezeptor</a:t>
            </a:r>
          </a:p>
          <a:p>
            <a:pPr marL="285750" indent="-285750">
              <a:buFont typeface="Wingdings" panose="05000000000000000000" pitchFamily="2" charset="2"/>
              <a:buChar char="§"/>
            </a:pPr>
            <a:r>
              <a:rPr lang="de-DE" sz="2000" dirty="0"/>
              <a:t>Schwacher </a:t>
            </a:r>
            <a:r>
              <a:rPr lang="de-DE" sz="2000" dirty="0" err="1"/>
              <a:t>Opioidrezeptor</a:t>
            </a:r>
            <a:r>
              <a:rPr lang="de-DE" sz="2000" dirty="0"/>
              <a:t>-Agonist</a:t>
            </a:r>
          </a:p>
          <a:p>
            <a:pPr marL="285750" indent="-285750">
              <a:buFont typeface="Wingdings" panose="05000000000000000000" pitchFamily="2" charset="2"/>
              <a:buChar char="§"/>
            </a:pPr>
            <a:r>
              <a:rPr lang="de-DE" sz="2000" dirty="0"/>
              <a:t>Hemmung Wiederaufnahme </a:t>
            </a:r>
            <a:r>
              <a:rPr lang="de-DE" sz="2000" dirty="0" err="1"/>
              <a:t>Katecholamine</a:t>
            </a:r>
            <a:endParaRPr lang="de-DE" sz="2000" dirty="0"/>
          </a:p>
          <a:p>
            <a:pPr marL="285750" indent="-285750">
              <a:buFont typeface="Wingdings" panose="05000000000000000000" pitchFamily="2" charset="2"/>
              <a:buChar char="§"/>
            </a:pPr>
            <a:r>
              <a:rPr lang="de-DE" sz="2000" dirty="0"/>
              <a:t>Aktivierung Sympathikus</a:t>
            </a:r>
          </a:p>
          <a:p>
            <a:pPr marL="285750" indent="-285750">
              <a:buFont typeface="Wingdings" panose="05000000000000000000" pitchFamily="2" charset="2"/>
              <a:buChar char="§"/>
            </a:pPr>
            <a:r>
              <a:rPr lang="de-DE" sz="2000" dirty="0"/>
              <a:t>Neuroprotektion durch verminderten </a:t>
            </a:r>
            <a:r>
              <a:rPr lang="de-DE" sz="2000" dirty="0" err="1"/>
              <a:t>Ca</a:t>
            </a:r>
            <a:r>
              <a:rPr lang="de-DE" sz="2000" baseline="30000" dirty="0"/>
              <a:t>++</a:t>
            </a:r>
            <a:r>
              <a:rPr lang="de-DE" sz="2000" dirty="0"/>
              <a:t>-Einstrom</a:t>
            </a:r>
          </a:p>
          <a:p>
            <a:pPr marL="285750" indent="-285750">
              <a:buFont typeface="Wingdings" panose="05000000000000000000" pitchFamily="2" charset="2"/>
              <a:buChar char="§"/>
            </a:pPr>
            <a:r>
              <a:rPr lang="de-DE" sz="2000" dirty="0" err="1"/>
              <a:t>Relaxierung</a:t>
            </a:r>
            <a:r>
              <a:rPr lang="de-DE" sz="2000" dirty="0"/>
              <a:t> der Bronchialmuskulatur</a:t>
            </a:r>
          </a:p>
          <a:p>
            <a:pPr marL="285750" indent="-285750">
              <a:buFont typeface="Wingdings" panose="05000000000000000000" pitchFamily="2" charset="2"/>
              <a:buChar char="§"/>
            </a:pPr>
            <a:r>
              <a:rPr lang="de-DE" sz="2000" dirty="0"/>
              <a:t>Antikonvulsive Wirkung</a:t>
            </a:r>
          </a:p>
          <a:p>
            <a:pPr marL="285750" indent="-285750">
              <a:buFont typeface="Wingdings" panose="05000000000000000000" pitchFamily="2" charset="2"/>
              <a:buChar char="§"/>
            </a:pPr>
            <a:r>
              <a:rPr lang="de-DE" sz="2000" dirty="0"/>
              <a:t>Antidepressive Wirkung</a:t>
            </a:r>
          </a:p>
        </p:txBody>
      </p:sp>
      <p:sp>
        <p:nvSpPr>
          <p:cNvPr id="4" name="Freihandform 3"/>
          <p:cNvSpPr/>
          <p:nvPr/>
        </p:nvSpPr>
        <p:spPr>
          <a:xfrm>
            <a:off x="7523047" y="2328315"/>
            <a:ext cx="249353" cy="284256"/>
          </a:xfrm>
          <a:custGeom>
            <a:avLst/>
            <a:gdLst>
              <a:gd name="connsiteX0" fmla="*/ 249353 w 249353"/>
              <a:gd name="connsiteY0" fmla="*/ 22999 h 284256"/>
              <a:gd name="connsiteX1" fmla="*/ 194924 w 249353"/>
              <a:gd name="connsiteY1" fmla="*/ 1228 h 284256"/>
              <a:gd name="connsiteX2" fmla="*/ 20753 w 249353"/>
              <a:gd name="connsiteY2" fmla="*/ 55656 h 284256"/>
              <a:gd name="connsiteX3" fmla="*/ 9867 w 249353"/>
              <a:gd name="connsiteY3" fmla="*/ 284256 h 284256"/>
            </a:gdLst>
            <a:ahLst/>
            <a:cxnLst>
              <a:cxn ang="0">
                <a:pos x="connsiteX0" y="connsiteY0"/>
              </a:cxn>
              <a:cxn ang="0">
                <a:pos x="connsiteX1" y="connsiteY1"/>
              </a:cxn>
              <a:cxn ang="0">
                <a:pos x="connsiteX2" y="connsiteY2"/>
              </a:cxn>
              <a:cxn ang="0">
                <a:pos x="connsiteX3" y="connsiteY3"/>
              </a:cxn>
            </a:cxnLst>
            <a:rect l="l" t="t" r="r" b="b"/>
            <a:pathLst>
              <a:path w="249353" h="284256">
                <a:moveTo>
                  <a:pt x="249353" y="22999"/>
                </a:moveTo>
                <a:cubicBezTo>
                  <a:pt x="241188" y="9392"/>
                  <a:pt x="233024" y="-4215"/>
                  <a:pt x="194924" y="1228"/>
                </a:cubicBezTo>
                <a:cubicBezTo>
                  <a:pt x="156824" y="6671"/>
                  <a:pt x="51596" y="8485"/>
                  <a:pt x="20753" y="55656"/>
                </a:cubicBezTo>
                <a:cubicBezTo>
                  <a:pt x="-10090" y="102827"/>
                  <a:pt x="-112" y="193541"/>
                  <a:pt x="9867" y="284256"/>
                </a:cubicBezTo>
              </a:path>
            </a:pathLst>
          </a:custGeom>
          <a:noFill/>
          <a:ln w="57150" cap="flat">
            <a:solidFill>
              <a:srgbClr val="FF0000"/>
            </a:solidFill>
            <a:prstDash val="solid"/>
            <a:round/>
            <a:headEnd type="none" w="med" len="med"/>
            <a:tailEnd type="triangl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9886" y="85019"/>
            <a:ext cx="2111549" cy="87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4969639"/>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Kontraindikationen</a:t>
            </a: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9886" y="85019"/>
            <a:ext cx="2111549" cy="87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eck 17"/>
          <p:cNvSpPr/>
          <p:nvPr/>
        </p:nvSpPr>
        <p:spPr>
          <a:xfrm>
            <a:off x="174661" y="1109609"/>
            <a:ext cx="4119937" cy="4993240"/>
          </a:xfrm>
          <a:prstGeom prst="rect">
            <a:avLst/>
          </a:prstGeom>
          <a:solidFill>
            <a:srgbClr val="FF505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dirty="0">
              <a:ln>
                <a:noFill/>
              </a:ln>
              <a:solidFill>
                <a:srgbClr val="000000"/>
              </a:solidFill>
              <a:effectLst/>
              <a:uFillTx/>
              <a:latin typeface="+mn-lt"/>
              <a:ea typeface="+mn-ea"/>
              <a:cs typeface="+mn-cs"/>
              <a:sym typeface="Arial"/>
            </a:endParaRPr>
          </a:p>
        </p:txBody>
      </p:sp>
      <p:sp>
        <p:nvSpPr>
          <p:cNvPr id="20" name="Textfeld 19"/>
          <p:cNvSpPr txBox="1"/>
          <p:nvPr/>
        </p:nvSpPr>
        <p:spPr>
          <a:xfrm>
            <a:off x="248830" y="1304818"/>
            <a:ext cx="3971598"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de-DE" sz="1800" b="0" i="0" u="none" strike="noStrike" cap="none" spc="0" normalizeH="0" baseline="0" dirty="0">
                <a:ln>
                  <a:noFill/>
                </a:ln>
                <a:solidFill>
                  <a:schemeClr val="bg1"/>
                </a:solidFill>
                <a:effectLst/>
                <a:uFillTx/>
                <a:latin typeface="+mn-lt"/>
                <a:ea typeface="+mn-ea"/>
                <a:cs typeface="+mn-cs"/>
                <a:sym typeface="Arial"/>
              </a:rPr>
              <a:t>Überempfindlichkeit</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dirty="0">
                <a:solidFill>
                  <a:schemeClr val="bg1"/>
                </a:solidFill>
              </a:rPr>
              <a:t>Akutes Koronarsyndrom</a:t>
            </a:r>
            <a:endParaRPr kumimoji="0" lang="de-DE" sz="1800" b="0" i="0" u="none" strike="noStrike" cap="none" spc="0" normalizeH="0" baseline="0" dirty="0">
              <a:ln>
                <a:noFill/>
              </a:ln>
              <a:solidFill>
                <a:schemeClr val="bg1"/>
              </a:solidFill>
              <a:effectLst/>
              <a:uFillTx/>
              <a:latin typeface="+mn-lt"/>
              <a:ea typeface="+mn-ea"/>
              <a:cs typeface="+mn-cs"/>
              <a:sym typeface="Arial"/>
            </a:endParaRP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dirty="0">
                <a:solidFill>
                  <a:schemeClr val="bg1"/>
                </a:solidFill>
              </a:rPr>
              <a:t>RR &gt; 180 </a:t>
            </a:r>
            <a:r>
              <a:rPr lang="de-DE" dirty="0" err="1">
                <a:solidFill>
                  <a:schemeClr val="bg1"/>
                </a:solidFill>
              </a:rPr>
              <a:t>mmHg</a:t>
            </a:r>
            <a:r>
              <a:rPr lang="de-DE" dirty="0">
                <a:solidFill>
                  <a:schemeClr val="bg1"/>
                </a:solidFill>
              </a:rPr>
              <a:t> diastolisch</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de-DE" sz="1800" b="0" i="0" u="none" strike="noStrike" cap="none" spc="0" normalizeH="0" baseline="0" dirty="0">
                <a:ln>
                  <a:noFill/>
                </a:ln>
                <a:solidFill>
                  <a:schemeClr val="bg1"/>
                </a:solidFill>
                <a:effectLst/>
                <a:uFillTx/>
                <a:latin typeface="+mn-lt"/>
                <a:ea typeface="+mn-ea"/>
                <a:cs typeface="+mn-cs"/>
                <a:sym typeface="Arial"/>
              </a:rPr>
              <a:t>Eklampsie / Präeklampsie</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dirty="0">
                <a:solidFill>
                  <a:schemeClr val="bg1"/>
                </a:solidFill>
              </a:rPr>
              <a:t>Nicht / ungenügend behandelte</a:t>
            </a:r>
            <a:br>
              <a:rPr lang="de-DE" dirty="0">
                <a:solidFill>
                  <a:schemeClr val="bg1"/>
                </a:solidFill>
              </a:rPr>
            </a:br>
            <a:r>
              <a:rPr lang="de-DE" dirty="0">
                <a:solidFill>
                  <a:schemeClr val="bg1"/>
                </a:solidFill>
              </a:rPr>
              <a:t>Hyperthyreose</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de-DE" sz="1800" b="0" i="0" u="none" strike="noStrike" cap="none" spc="0" normalizeH="0" baseline="0" dirty="0">
                <a:ln>
                  <a:noFill/>
                </a:ln>
                <a:solidFill>
                  <a:schemeClr val="bg1"/>
                </a:solidFill>
                <a:effectLst/>
                <a:uFillTx/>
                <a:latin typeface="+mn-lt"/>
                <a:ea typeface="+mn-ea"/>
                <a:cs typeface="+mn-cs"/>
                <a:sym typeface="Arial"/>
              </a:rPr>
              <a:t>Situationen</a:t>
            </a:r>
            <a:r>
              <a:rPr kumimoji="0" lang="de-DE" sz="1800" b="0" i="0" u="none" strike="noStrike" cap="none" spc="0" normalizeH="0" dirty="0">
                <a:ln>
                  <a:noFill/>
                </a:ln>
                <a:solidFill>
                  <a:schemeClr val="bg1"/>
                </a:solidFill>
                <a:effectLst/>
                <a:uFillTx/>
                <a:latin typeface="+mn-lt"/>
                <a:ea typeface="+mn-ea"/>
                <a:cs typeface="+mn-cs"/>
                <a:sym typeface="Arial"/>
              </a:rPr>
              <a:t> die muskelentspannten</a:t>
            </a:r>
            <a:br>
              <a:rPr kumimoji="0" lang="de-DE" sz="1800" b="0" i="0" u="none" strike="noStrike" cap="none" spc="0" normalizeH="0" dirty="0">
                <a:ln>
                  <a:noFill/>
                </a:ln>
                <a:solidFill>
                  <a:schemeClr val="bg1"/>
                </a:solidFill>
                <a:effectLst/>
                <a:uFillTx/>
                <a:latin typeface="+mn-lt"/>
                <a:ea typeface="+mn-ea"/>
                <a:cs typeface="+mn-cs"/>
                <a:sym typeface="Arial"/>
              </a:rPr>
            </a:br>
            <a:r>
              <a:rPr kumimoji="0" lang="de-DE" sz="1800" b="0" i="0" u="none" strike="noStrike" cap="none" spc="0" normalizeH="0" dirty="0">
                <a:ln>
                  <a:noFill/>
                </a:ln>
                <a:solidFill>
                  <a:schemeClr val="bg1"/>
                </a:solidFill>
                <a:effectLst/>
                <a:uFillTx/>
                <a:latin typeface="+mn-lt"/>
                <a:ea typeface="+mn-ea"/>
                <a:cs typeface="+mn-cs"/>
                <a:sym typeface="Arial"/>
              </a:rPr>
              <a:t>Uterus erfordern</a:t>
            </a:r>
            <a:endParaRPr kumimoji="0" lang="de-DE" sz="1800" b="0" i="0" u="none" strike="noStrike" cap="none" spc="0" normalizeH="0" baseline="0" dirty="0">
              <a:ln>
                <a:noFill/>
              </a:ln>
              <a:solidFill>
                <a:schemeClr val="bg1"/>
              </a:solidFill>
              <a:effectLst/>
              <a:uFillTx/>
              <a:latin typeface="+mn-lt"/>
              <a:ea typeface="+mn-ea"/>
              <a:cs typeface="+mn-cs"/>
              <a:sym typeface="Arial"/>
            </a:endParaRPr>
          </a:p>
        </p:txBody>
      </p:sp>
      <p:sp>
        <p:nvSpPr>
          <p:cNvPr id="22" name="Rechteck 21"/>
          <p:cNvSpPr/>
          <p:nvPr/>
        </p:nvSpPr>
        <p:spPr>
          <a:xfrm>
            <a:off x="4642207" y="1116520"/>
            <a:ext cx="4119937" cy="4993240"/>
          </a:xfrm>
          <a:prstGeom prst="rect">
            <a:avLst/>
          </a:prstGeom>
          <a:solidFill>
            <a:srgbClr val="FF99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dirty="0">
              <a:ln>
                <a:noFill/>
              </a:ln>
              <a:solidFill>
                <a:srgbClr val="000000"/>
              </a:solidFill>
              <a:effectLst/>
              <a:uFillTx/>
              <a:latin typeface="+mn-lt"/>
              <a:ea typeface="+mn-ea"/>
              <a:cs typeface="+mn-cs"/>
              <a:sym typeface="Arial"/>
            </a:endParaRPr>
          </a:p>
        </p:txBody>
      </p:sp>
      <p:sp>
        <p:nvSpPr>
          <p:cNvPr id="23" name="Textfeld 22"/>
          <p:cNvSpPr txBox="1"/>
          <p:nvPr/>
        </p:nvSpPr>
        <p:spPr>
          <a:xfrm>
            <a:off x="4716376" y="1304818"/>
            <a:ext cx="4022894"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de-DE" sz="1800" b="0" i="0" u="none" strike="noStrike" cap="none" spc="0" normalizeH="0" baseline="0" dirty="0">
                <a:ln>
                  <a:noFill/>
                </a:ln>
                <a:solidFill>
                  <a:schemeClr val="bg1"/>
                </a:solidFill>
                <a:effectLst/>
                <a:uFillTx/>
                <a:latin typeface="+mn-lt"/>
                <a:ea typeface="+mn-ea"/>
                <a:cs typeface="+mn-cs"/>
                <a:sym typeface="Arial"/>
              </a:rPr>
              <a:t>erhöhter Hirndruck:</a:t>
            </a:r>
            <a:br>
              <a:rPr kumimoji="0" lang="de-DE" sz="1800" b="0" i="0" u="none" strike="noStrike" cap="none" spc="0" normalizeH="0" baseline="0" dirty="0">
                <a:ln>
                  <a:noFill/>
                </a:ln>
                <a:solidFill>
                  <a:schemeClr val="bg1"/>
                </a:solidFill>
                <a:effectLst/>
                <a:uFillTx/>
                <a:latin typeface="+mn-lt"/>
                <a:ea typeface="+mn-ea"/>
                <a:cs typeface="+mn-cs"/>
                <a:sym typeface="Arial"/>
              </a:rPr>
            </a:br>
            <a:r>
              <a:rPr kumimoji="0" lang="de-DE" sz="1800" b="0" i="0" u="none" strike="noStrike" cap="none" spc="0" normalizeH="0" baseline="0" dirty="0">
                <a:ln>
                  <a:noFill/>
                </a:ln>
                <a:solidFill>
                  <a:schemeClr val="bg1"/>
                </a:solidFill>
                <a:effectLst/>
                <a:uFillTx/>
                <a:latin typeface="+mn-lt"/>
                <a:ea typeface="+mn-ea"/>
                <a:cs typeface="+mn-cs"/>
                <a:sym typeface="Arial"/>
              </a:rPr>
              <a:t>&gt;</a:t>
            </a:r>
            <a:r>
              <a:rPr kumimoji="0" lang="de-DE" sz="1800" b="0" i="0" u="none" strike="noStrike" cap="none" spc="0" normalizeH="0" dirty="0">
                <a:ln>
                  <a:noFill/>
                </a:ln>
                <a:solidFill>
                  <a:schemeClr val="bg1"/>
                </a:solidFill>
                <a:effectLst/>
                <a:uFillTx/>
                <a:latin typeface="+mn-lt"/>
                <a:ea typeface="+mn-ea"/>
                <a:cs typeface="+mn-cs"/>
                <a:sym typeface="Arial"/>
              </a:rPr>
              <a:t> </a:t>
            </a:r>
            <a:r>
              <a:rPr kumimoji="0" lang="de-DE" sz="1800" b="0" i="0" u="none" strike="noStrike" cap="none" spc="0" normalizeH="0" baseline="0" dirty="0">
                <a:ln>
                  <a:noFill/>
                </a:ln>
                <a:solidFill>
                  <a:schemeClr val="bg1"/>
                </a:solidFill>
                <a:effectLst/>
                <a:uFillTx/>
                <a:latin typeface="+mn-lt"/>
                <a:ea typeface="+mn-ea"/>
                <a:cs typeface="+mn-cs"/>
                <a:sym typeface="Arial"/>
              </a:rPr>
              <a:t>nur mit</a:t>
            </a:r>
            <a:r>
              <a:rPr kumimoji="0" lang="de-DE" sz="1800" b="0" i="0" u="none" strike="noStrike" cap="none" spc="0" normalizeH="0" dirty="0">
                <a:ln>
                  <a:noFill/>
                </a:ln>
                <a:solidFill>
                  <a:schemeClr val="bg1"/>
                </a:solidFill>
                <a:effectLst/>
                <a:uFillTx/>
                <a:latin typeface="+mn-lt"/>
                <a:ea typeface="+mn-ea"/>
                <a:cs typeface="+mn-cs"/>
                <a:sym typeface="Arial"/>
              </a:rPr>
              <a:t> Beatmung einsetzen</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aseline="0" dirty="0">
                <a:solidFill>
                  <a:schemeClr val="bg1"/>
                </a:solidFill>
              </a:rPr>
              <a:t>Herzinsuffizienz</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aseline="0" dirty="0">
                <a:solidFill>
                  <a:schemeClr val="bg1"/>
                </a:solidFill>
              </a:rPr>
              <a:t>ACS</a:t>
            </a:r>
            <a:r>
              <a:rPr lang="de-DE" dirty="0">
                <a:solidFill>
                  <a:schemeClr val="bg1"/>
                </a:solidFill>
              </a:rPr>
              <a:t> &lt; 6 Monate</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de-DE" sz="1800" b="0" i="0" u="none" strike="noStrike" cap="none" spc="0" normalizeH="0" baseline="0" dirty="0">
                <a:ln>
                  <a:noFill/>
                </a:ln>
                <a:solidFill>
                  <a:schemeClr val="bg1"/>
                </a:solidFill>
                <a:effectLst/>
                <a:uFillTx/>
                <a:latin typeface="+mn-lt"/>
                <a:ea typeface="+mn-ea"/>
                <a:cs typeface="+mn-cs"/>
                <a:sym typeface="Arial"/>
              </a:rPr>
              <a:t>schwere psychische</a:t>
            </a:r>
            <a:r>
              <a:rPr kumimoji="0" lang="de-DE" sz="1800" b="0" i="0" u="none" strike="noStrike" cap="none" spc="0" normalizeH="0" dirty="0">
                <a:ln>
                  <a:noFill/>
                </a:ln>
                <a:solidFill>
                  <a:schemeClr val="bg1"/>
                </a:solidFill>
                <a:effectLst/>
                <a:uFillTx/>
                <a:latin typeface="+mn-lt"/>
                <a:ea typeface="+mn-ea"/>
                <a:cs typeface="+mn-cs"/>
                <a:sym typeface="Arial"/>
              </a:rPr>
              <a:t> Störungen</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aseline="0" dirty="0">
                <a:solidFill>
                  <a:schemeClr val="bg1"/>
                </a:solidFill>
              </a:rPr>
              <a:t>Glaukom</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de-DE" baseline="0" dirty="0">
                <a:solidFill>
                  <a:schemeClr val="bg1"/>
                </a:solidFill>
              </a:rPr>
              <a:t>perforierende Augenverletzung</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de-DE" sz="1800" b="0" i="0" u="none" strike="noStrike" cap="none" spc="0" normalizeH="0" dirty="0">
                <a:ln>
                  <a:noFill/>
                </a:ln>
                <a:solidFill>
                  <a:schemeClr val="bg1"/>
                </a:solidFill>
                <a:effectLst/>
                <a:uFillTx/>
                <a:latin typeface="+mn-lt"/>
                <a:ea typeface="+mn-ea"/>
                <a:cs typeface="+mn-cs"/>
                <a:sym typeface="Arial"/>
              </a:rPr>
              <a:t>Chronischer / akuter Alkoholabusus</a:t>
            </a:r>
            <a:endParaRPr kumimoji="0" lang="de-DE" sz="1800" b="0" i="0" u="none" strike="noStrike" cap="none" spc="0" normalizeH="0" baseline="0" dirty="0">
              <a:ln>
                <a:noFill/>
              </a:ln>
              <a:solidFill>
                <a:schemeClr val="bg1"/>
              </a:solidFill>
              <a:effectLst/>
              <a:uFillTx/>
              <a:latin typeface="+mn-lt"/>
              <a:ea typeface="+mn-ea"/>
              <a:cs typeface="+mn-cs"/>
              <a:sym typeface="Arial"/>
            </a:endParaRPr>
          </a:p>
        </p:txBody>
      </p:sp>
      <p:sp>
        <p:nvSpPr>
          <p:cNvPr id="21" name="Rechteck 20"/>
          <p:cNvSpPr/>
          <p:nvPr/>
        </p:nvSpPr>
        <p:spPr>
          <a:xfrm>
            <a:off x="248831" y="5645921"/>
            <a:ext cx="3971597" cy="369330"/>
          </a:xfrm>
          <a:prstGeom prst="rect">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1800" b="1" i="0" u="none" strike="noStrike" cap="none" spc="0" normalizeH="0" baseline="0" dirty="0">
                <a:ln>
                  <a:noFill/>
                </a:ln>
                <a:solidFill>
                  <a:srgbClr val="000000"/>
                </a:solidFill>
                <a:effectLst/>
                <a:uFillTx/>
                <a:latin typeface="+mn-lt"/>
                <a:ea typeface="+mn-ea"/>
                <a:cs typeface="+mn-cs"/>
                <a:sym typeface="Arial"/>
              </a:rPr>
              <a:t>Kontraindikation</a:t>
            </a:r>
          </a:p>
        </p:txBody>
      </p:sp>
      <p:sp>
        <p:nvSpPr>
          <p:cNvPr id="25" name="Rechteck 24"/>
          <p:cNvSpPr/>
          <p:nvPr/>
        </p:nvSpPr>
        <p:spPr>
          <a:xfrm>
            <a:off x="4716376" y="5661334"/>
            <a:ext cx="3971597" cy="369330"/>
          </a:xfrm>
          <a:prstGeom prst="rect">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1800" b="1" i="0" u="none" strike="noStrike" cap="none" spc="0" normalizeH="0" baseline="0" dirty="0">
                <a:ln>
                  <a:noFill/>
                </a:ln>
                <a:solidFill>
                  <a:srgbClr val="000000"/>
                </a:solidFill>
                <a:effectLst/>
                <a:uFillTx/>
                <a:latin typeface="+mn-lt"/>
                <a:ea typeface="+mn-ea"/>
                <a:cs typeface="+mn-cs"/>
                <a:sym typeface="Arial"/>
              </a:rPr>
              <a:t>Vorsichtige Anwendung</a:t>
            </a:r>
          </a:p>
        </p:txBody>
      </p:sp>
    </p:spTree>
    <p:extLst>
      <p:ext uri="{BB962C8B-B14F-4D97-AF65-F5344CB8AC3E}">
        <p14:creationId xmlns:p14="http://schemas.microsoft.com/office/powerpoint/2010/main" val="58416743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Vorbereitung B-Problem</a:t>
            </a:r>
          </a:p>
        </p:txBody>
      </p:sp>
      <p:pic>
        <p:nvPicPr>
          <p:cNvPr id="29698" name="Picture 2" descr="\\rz.itc.local\Profiles\TSHome$\lra066-21.RZ\DesktopV2\Bilder Analgesie\20210823_0951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75" b="4285"/>
          <a:stretch/>
        </p:blipFill>
        <p:spPr bwMode="auto">
          <a:xfrm>
            <a:off x="302079" y="1186542"/>
            <a:ext cx="4213714" cy="46373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4956464" y="2815936"/>
            <a:ext cx="379847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Die meisten Algorithmen sehen eine</a:t>
            </a:r>
          </a:p>
          <a:p>
            <a:pPr marL="0" marR="0" indent="0" algn="ctr" defTabSz="914400" rtl="0" fontAlgn="auto" latinLnBrk="0" hangingPunct="0">
              <a:lnSpc>
                <a:spcPct val="100000"/>
              </a:lnSpc>
              <a:spcBef>
                <a:spcPts val="0"/>
              </a:spcBef>
              <a:spcAft>
                <a:spcPts val="0"/>
              </a:spcAft>
              <a:buClrTx/>
              <a:buSzTx/>
              <a:buFontTx/>
              <a:buNone/>
              <a:tabLst/>
            </a:pPr>
            <a:r>
              <a:rPr lang="de-DE" dirty="0"/>
              <a:t>Vorbereitung auf eine eventuell </a:t>
            </a:r>
          </a:p>
          <a:p>
            <a:pPr marL="0" marR="0" indent="0" algn="ctr"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einsetzende</a:t>
            </a:r>
            <a:r>
              <a:rPr kumimoji="0" lang="de-DE" sz="1800" b="0" i="0" u="none" strike="noStrike" cap="none" spc="0" normalizeH="0" dirty="0">
                <a:ln>
                  <a:noFill/>
                </a:ln>
                <a:solidFill>
                  <a:srgbClr val="000000"/>
                </a:solidFill>
                <a:effectLst/>
                <a:uFillTx/>
                <a:latin typeface="+mn-lt"/>
                <a:ea typeface="+mn-ea"/>
                <a:cs typeface="+mn-cs"/>
                <a:sym typeface="Arial"/>
              </a:rPr>
              <a:t> Atemdepression vor</a:t>
            </a:r>
            <a:endParaRPr kumimoji="0" lang="de-DE" sz="1800" b="0" i="0" u="none" strike="noStrike" cap="none" spc="0" normalizeH="0" baseline="0" dirty="0">
              <a:ln>
                <a:noFill/>
              </a:ln>
              <a:solidFill>
                <a:srgbClr val="000000"/>
              </a:solidFill>
              <a:effectLst/>
              <a:uFillTx/>
              <a:latin typeface="+mn-lt"/>
              <a:ea typeface="+mn-ea"/>
              <a:cs typeface="+mn-cs"/>
              <a:sym typeface="Arial"/>
            </a:endParaRPr>
          </a:p>
        </p:txBody>
      </p:sp>
      <p:sp>
        <p:nvSpPr>
          <p:cNvPr id="5" name="Textfeld 4">
            <a:extLst>
              <a:ext uri="{FF2B5EF4-FFF2-40B4-BE49-F238E27FC236}">
                <a16:creationId xmlns:a16="http://schemas.microsoft.com/office/drawing/2014/main" id="{29734479-7D27-4F49-8BCE-C716DC4BCCA9}"/>
              </a:ext>
            </a:extLst>
          </p:cNvPr>
          <p:cNvSpPr txBox="1"/>
          <p:nvPr/>
        </p:nvSpPr>
        <p:spPr>
          <a:xfrm>
            <a:off x="302079" y="5793860"/>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2</a:t>
            </a:r>
          </a:p>
        </p:txBody>
      </p:sp>
    </p:spTree>
    <p:extLst>
      <p:ext uri="{BB962C8B-B14F-4D97-AF65-F5344CB8AC3E}">
        <p14:creationId xmlns:p14="http://schemas.microsoft.com/office/powerpoint/2010/main" val="188984256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Ellipse 47">
            <a:extLst>
              <a:ext uri="{FF2B5EF4-FFF2-40B4-BE49-F238E27FC236}">
                <a16:creationId xmlns:a16="http://schemas.microsoft.com/office/drawing/2014/main" id="{2E7FC956-D33A-4F1F-AF08-E0530721155E}"/>
              </a:ext>
            </a:extLst>
          </p:cNvPr>
          <p:cNvSpPr/>
          <p:nvPr/>
        </p:nvSpPr>
        <p:spPr>
          <a:xfrm>
            <a:off x="5584015" y="4534928"/>
            <a:ext cx="2863791" cy="1157995"/>
          </a:xfrm>
          <a:prstGeom prst="ellipse">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45" name="Ellipse 44">
            <a:extLst>
              <a:ext uri="{FF2B5EF4-FFF2-40B4-BE49-F238E27FC236}">
                <a16:creationId xmlns:a16="http://schemas.microsoft.com/office/drawing/2014/main" id="{07D05B8A-84E4-44D3-B6CB-2D7E65FB8CBE}"/>
              </a:ext>
            </a:extLst>
          </p:cNvPr>
          <p:cNvSpPr/>
          <p:nvPr/>
        </p:nvSpPr>
        <p:spPr>
          <a:xfrm>
            <a:off x="1358098" y="3768470"/>
            <a:ext cx="2863791" cy="1157995"/>
          </a:xfrm>
          <a:prstGeom prst="ellipse">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a:xfrm>
            <a:off x="173203" y="158168"/>
            <a:ext cx="5945188" cy="600076"/>
          </a:xfrm>
        </p:spPr>
        <p:txBody>
          <a:bodyPr/>
          <a:lstStyle/>
          <a:p>
            <a:r>
              <a:rPr lang="de-DE" dirty="0"/>
              <a:t>GABA</a:t>
            </a:r>
            <a:r>
              <a:rPr lang="de-DE" baseline="-25000" dirty="0"/>
              <a:t>A</a:t>
            </a:r>
            <a:r>
              <a:rPr lang="de-DE" dirty="0"/>
              <a:t>-Rezeptor </a:t>
            </a:r>
          </a:p>
        </p:txBody>
      </p:sp>
      <p:grpSp>
        <p:nvGrpSpPr>
          <p:cNvPr id="6" name="Gruppieren 5">
            <a:extLst>
              <a:ext uri="{FF2B5EF4-FFF2-40B4-BE49-F238E27FC236}">
                <a16:creationId xmlns:a16="http://schemas.microsoft.com/office/drawing/2014/main" id="{DC6F0E2B-4A5B-4945-B650-00C23161B41F}"/>
              </a:ext>
            </a:extLst>
          </p:cNvPr>
          <p:cNvGrpSpPr/>
          <p:nvPr/>
        </p:nvGrpSpPr>
        <p:grpSpPr>
          <a:xfrm>
            <a:off x="5538766" y="2318154"/>
            <a:ext cx="1798842" cy="2619413"/>
            <a:chOff x="430099" y="593563"/>
            <a:chExt cx="1798842" cy="2619413"/>
          </a:xfrm>
        </p:grpSpPr>
        <p:cxnSp>
          <p:nvCxnSpPr>
            <p:cNvPr id="7" name="Gerade Verbindung mit Pfeil 6">
              <a:extLst>
                <a:ext uri="{FF2B5EF4-FFF2-40B4-BE49-F238E27FC236}">
                  <a16:creationId xmlns:a16="http://schemas.microsoft.com/office/drawing/2014/main" id="{51980D64-D7CE-476B-88F2-146712BA2E28}"/>
                </a:ext>
              </a:extLst>
            </p:cNvPr>
            <p:cNvCxnSpPr/>
            <p:nvPr/>
          </p:nvCxnSpPr>
          <p:spPr>
            <a:xfrm>
              <a:off x="1829920" y="1226460"/>
              <a:ext cx="8015" cy="198651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hteck 7">
              <a:extLst>
                <a:ext uri="{FF2B5EF4-FFF2-40B4-BE49-F238E27FC236}">
                  <a16:creationId xmlns:a16="http://schemas.microsoft.com/office/drawing/2014/main" id="{4B74DF52-EEA8-4A7C-9948-BD2CFC1EFFF7}"/>
                </a:ext>
              </a:extLst>
            </p:cNvPr>
            <p:cNvSpPr/>
            <p:nvPr/>
          </p:nvSpPr>
          <p:spPr>
            <a:xfrm>
              <a:off x="1475656" y="1556792"/>
              <a:ext cx="216024" cy="13681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5C3C3F05-B291-487D-8287-26AF29792223}"/>
                </a:ext>
              </a:extLst>
            </p:cNvPr>
            <p:cNvSpPr/>
            <p:nvPr/>
          </p:nvSpPr>
          <p:spPr>
            <a:xfrm>
              <a:off x="1979712" y="1556792"/>
              <a:ext cx="216024" cy="13681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32698A47-1961-46DA-9C8D-E504AFB0A659}"/>
                </a:ext>
              </a:extLst>
            </p:cNvPr>
            <p:cNvSpPr txBox="1"/>
            <p:nvPr/>
          </p:nvSpPr>
          <p:spPr>
            <a:xfrm>
              <a:off x="1542535" y="593563"/>
              <a:ext cx="686406" cy="584775"/>
            </a:xfrm>
            <a:prstGeom prst="rect">
              <a:avLst/>
            </a:prstGeom>
            <a:noFill/>
          </p:spPr>
          <p:txBody>
            <a:bodyPr wrap="none" rtlCol="0">
              <a:spAutoFit/>
            </a:bodyPr>
            <a:lstStyle/>
            <a:p>
              <a:r>
                <a:rPr lang="de-DE" sz="3200" b="1" dirty="0"/>
                <a:t>Cl</a:t>
              </a:r>
              <a:r>
                <a:rPr lang="de-DE" sz="3200" b="1" baseline="30000" dirty="0"/>
                <a:t>-</a:t>
              </a:r>
              <a:endParaRPr lang="de-DE" sz="3200" baseline="30000" dirty="0"/>
            </a:p>
          </p:txBody>
        </p:sp>
        <p:sp>
          <p:nvSpPr>
            <p:cNvPr id="15" name="Rechteck 14">
              <a:extLst>
                <a:ext uri="{FF2B5EF4-FFF2-40B4-BE49-F238E27FC236}">
                  <a16:creationId xmlns:a16="http://schemas.microsoft.com/office/drawing/2014/main" id="{B1A57A02-DA99-4ABB-9F02-0AF002B08E00}"/>
                </a:ext>
              </a:extLst>
            </p:cNvPr>
            <p:cNvSpPr/>
            <p:nvPr/>
          </p:nvSpPr>
          <p:spPr>
            <a:xfrm>
              <a:off x="430099" y="1831732"/>
              <a:ext cx="1138818" cy="5268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rPr>
                <a:t>Glutamat-Bindungsstelle</a:t>
              </a:r>
              <a:endParaRPr lang="de-DE" sz="1400" dirty="0">
                <a:solidFill>
                  <a:schemeClr val="tx1"/>
                </a:solidFill>
              </a:endParaRPr>
            </a:p>
          </p:txBody>
        </p:sp>
      </p:grpSp>
      <p:sp>
        <p:nvSpPr>
          <p:cNvPr id="3" name="Gleichschenkliges Dreieck 2">
            <a:extLst>
              <a:ext uri="{FF2B5EF4-FFF2-40B4-BE49-F238E27FC236}">
                <a16:creationId xmlns:a16="http://schemas.microsoft.com/office/drawing/2014/main" id="{C88DEA78-4AFB-423A-A8AF-61117F2EF7FB}"/>
              </a:ext>
            </a:extLst>
          </p:cNvPr>
          <p:cNvSpPr/>
          <p:nvPr/>
        </p:nvSpPr>
        <p:spPr>
          <a:xfrm>
            <a:off x="4617950" y="2022760"/>
            <a:ext cx="1390717" cy="1269555"/>
          </a:xfrm>
          <a:prstGeom prst="triangle">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4" name="Ellipse 3">
            <a:extLst>
              <a:ext uri="{FF2B5EF4-FFF2-40B4-BE49-F238E27FC236}">
                <a16:creationId xmlns:a16="http://schemas.microsoft.com/office/drawing/2014/main" id="{C7DB964A-C4CE-4217-B464-F82F50AFA47A}"/>
              </a:ext>
            </a:extLst>
          </p:cNvPr>
          <p:cNvSpPr/>
          <p:nvPr/>
        </p:nvSpPr>
        <p:spPr>
          <a:xfrm>
            <a:off x="5305294" y="2836124"/>
            <a:ext cx="399021" cy="352457"/>
          </a:xfrm>
          <a:prstGeom prst="ellipse">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18" name="Ellipse 17">
            <a:extLst>
              <a:ext uri="{FF2B5EF4-FFF2-40B4-BE49-F238E27FC236}">
                <a16:creationId xmlns:a16="http://schemas.microsoft.com/office/drawing/2014/main" id="{F1704D88-F66D-4AA9-9A7A-FE6AD5AD3CD4}"/>
              </a:ext>
            </a:extLst>
          </p:cNvPr>
          <p:cNvSpPr/>
          <p:nvPr/>
        </p:nvSpPr>
        <p:spPr>
          <a:xfrm>
            <a:off x="5479799" y="2884063"/>
            <a:ext cx="122663" cy="156118"/>
          </a:xfrm>
          <a:prstGeom prst="ellipse">
            <a:avLst/>
          </a:prstGeom>
          <a:solidFill>
            <a:srgbClr val="00206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19" name="Ellipse 18">
            <a:extLst>
              <a:ext uri="{FF2B5EF4-FFF2-40B4-BE49-F238E27FC236}">
                <a16:creationId xmlns:a16="http://schemas.microsoft.com/office/drawing/2014/main" id="{7C548BF8-53FE-42CF-B7B3-3EA3253F776A}"/>
              </a:ext>
            </a:extLst>
          </p:cNvPr>
          <p:cNvSpPr/>
          <p:nvPr/>
        </p:nvSpPr>
        <p:spPr>
          <a:xfrm>
            <a:off x="5319073" y="2932002"/>
            <a:ext cx="122663" cy="156118"/>
          </a:xfrm>
          <a:prstGeom prst="ellipse">
            <a:avLst/>
          </a:prstGeom>
          <a:solidFill>
            <a:srgbClr val="00206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20" name="Ellipse 19">
            <a:extLst>
              <a:ext uri="{FF2B5EF4-FFF2-40B4-BE49-F238E27FC236}">
                <a16:creationId xmlns:a16="http://schemas.microsoft.com/office/drawing/2014/main" id="{0C21BEAF-BB8E-45AA-8BEE-0D659A02E03F}"/>
              </a:ext>
            </a:extLst>
          </p:cNvPr>
          <p:cNvSpPr/>
          <p:nvPr/>
        </p:nvSpPr>
        <p:spPr>
          <a:xfrm>
            <a:off x="5443472" y="3025738"/>
            <a:ext cx="122663" cy="156118"/>
          </a:xfrm>
          <a:prstGeom prst="ellipse">
            <a:avLst/>
          </a:prstGeom>
          <a:solidFill>
            <a:srgbClr val="00206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21" name="Freihandform: Form 20">
            <a:extLst>
              <a:ext uri="{FF2B5EF4-FFF2-40B4-BE49-F238E27FC236}">
                <a16:creationId xmlns:a16="http://schemas.microsoft.com/office/drawing/2014/main" id="{5EB513A4-E9C0-47A3-BFD1-556FF8A3E930}"/>
              </a:ext>
            </a:extLst>
          </p:cNvPr>
          <p:cNvSpPr/>
          <p:nvPr/>
        </p:nvSpPr>
        <p:spPr>
          <a:xfrm>
            <a:off x="5015592" y="3081451"/>
            <a:ext cx="287456" cy="379142"/>
          </a:xfrm>
          <a:custGeom>
            <a:avLst/>
            <a:gdLst>
              <a:gd name="connsiteX0" fmla="*/ 287456 w 287456"/>
              <a:gd name="connsiteY0" fmla="*/ 0 h 379142"/>
              <a:gd name="connsiteX1" fmla="*/ 8676 w 287456"/>
              <a:gd name="connsiteY1" fmla="*/ 122664 h 379142"/>
              <a:gd name="connsiteX2" fmla="*/ 97885 w 287456"/>
              <a:gd name="connsiteY2" fmla="*/ 379142 h 379142"/>
            </a:gdLst>
            <a:ahLst/>
            <a:cxnLst>
              <a:cxn ang="0">
                <a:pos x="connsiteX0" y="connsiteY0"/>
              </a:cxn>
              <a:cxn ang="0">
                <a:pos x="connsiteX1" y="connsiteY1"/>
              </a:cxn>
              <a:cxn ang="0">
                <a:pos x="connsiteX2" y="connsiteY2"/>
              </a:cxn>
            </a:cxnLst>
            <a:rect l="l" t="t" r="r" b="b"/>
            <a:pathLst>
              <a:path w="287456" h="379142">
                <a:moveTo>
                  <a:pt x="287456" y="0"/>
                </a:moveTo>
                <a:cubicBezTo>
                  <a:pt x="163863" y="29737"/>
                  <a:pt x="40271" y="59474"/>
                  <a:pt x="8676" y="122664"/>
                </a:cubicBezTo>
                <a:cubicBezTo>
                  <a:pt x="-22919" y="185854"/>
                  <a:pt x="37483" y="282498"/>
                  <a:pt x="97885" y="379142"/>
                </a:cubicBezTo>
              </a:path>
            </a:pathLst>
          </a:custGeom>
          <a:noFill/>
          <a:ln w="25400" cap="flat">
            <a:solidFill>
              <a:schemeClr val="accent1"/>
            </a:solidFill>
            <a:prstDash val="solid"/>
            <a:round/>
            <a:headEnd type="none" w="med" len="med"/>
            <a:tailEnd type="triangl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22" name="Ellipse 21">
            <a:extLst>
              <a:ext uri="{FF2B5EF4-FFF2-40B4-BE49-F238E27FC236}">
                <a16:creationId xmlns:a16="http://schemas.microsoft.com/office/drawing/2014/main" id="{54220D1A-AC7E-48AD-A2CD-5E928EA91DBA}"/>
              </a:ext>
            </a:extLst>
          </p:cNvPr>
          <p:cNvSpPr/>
          <p:nvPr/>
        </p:nvSpPr>
        <p:spPr>
          <a:xfrm>
            <a:off x="5504803" y="3779572"/>
            <a:ext cx="122663" cy="156118"/>
          </a:xfrm>
          <a:prstGeom prst="ellipse">
            <a:avLst/>
          </a:prstGeom>
          <a:solidFill>
            <a:srgbClr val="00206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23" name="Ellipse 22">
            <a:extLst>
              <a:ext uri="{FF2B5EF4-FFF2-40B4-BE49-F238E27FC236}">
                <a16:creationId xmlns:a16="http://schemas.microsoft.com/office/drawing/2014/main" id="{730E584D-0E4E-4F79-A2DE-8549A64FDA20}"/>
              </a:ext>
            </a:extLst>
          </p:cNvPr>
          <p:cNvSpPr/>
          <p:nvPr/>
        </p:nvSpPr>
        <p:spPr>
          <a:xfrm>
            <a:off x="4917826" y="3627861"/>
            <a:ext cx="122663" cy="156118"/>
          </a:xfrm>
          <a:prstGeom prst="ellipse">
            <a:avLst/>
          </a:prstGeom>
          <a:solidFill>
            <a:srgbClr val="00206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24" name="Ellipse 23">
            <a:extLst>
              <a:ext uri="{FF2B5EF4-FFF2-40B4-BE49-F238E27FC236}">
                <a16:creationId xmlns:a16="http://schemas.microsoft.com/office/drawing/2014/main" id="{0792622B-63CA-47CC-9865-E5D61E8028CE}"/>
              </a:ext>
            </a:extLst>
          </p:cNvPr>
          <p:cNvSpPr/>
          <p:nvPr/>
        </p:nvSpPr>
        <p:spPr>
          <a:xfrm>
            <a:off x="5277925" y="3549802"/>
            <a:ext cx="122663" cy="156118"/>
          </a:xfrm>
          <a:prstGeom prst="ellipse">
            <a:avLst/>
          </a:prstGeom>
          <a:solidFill>
            <a:srgbClr val="00206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25" name="Ellipse 24">
            <a:extLst>
              <a:ext uri="{FF2B5EF4-FFF2-40B4-BE49-F238E27FC236}">
                <a16:creationId xmlns:a16="http://schemas.microsoft.com/office/drawing/2014/main" id="{30FF96CD-41A6-46B4-BD2E-2905D466B454}"/>
              </a:ext>
            </a:extLst>
          </p:cNvPr>
          <p:cNvSpPr/>
          <p:nvPr/>
        </p:nvSpPr>
        <p:spPr>
          <a:xfrm>
            <a:off x="5102654" y="3935690"/>
            <a:ext cx="122663" cy="156118"/>
          </a:xfrm>
          <a:prstGeom prst="ellipse">
            <a:avLst/>
          </a:prstGeom>
          <a:solidFill>
            <a:srgbClr val="00206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grpSp>
        <p:nvGrpSpPr>
          <p:cNvPr id="26" name="Gruppieren 25">
            <a:extLst>
              <a:ext uri="{FF2B5EF4-FFF2-40B4-BE49-F238E27FC236}">
                <a16:creationId xmlns:a16="http://schemas.microsoft.com/office/drawing/2014/main" id="{A067BB87-27A3-4237-B4A8-133522E74E35}"/>
              </a:ext>
            </a:extLst>
          </p:cNvPr>
          <p:cNvGrpSpPr/>
          <p:nvPr/>
        </p:nvGrpSpPr>
        <p:grpSpPr>
          <a:xfrm>
            <a:off x="1417065" y="1640706"/>
            <a:ext cx="1798842" cy="2331381"/>
            <a:chOff x="430099" y="593563"/>
            <a:chExt cx="1798842" cy="2331381"/>
          </a:xfrm>
        </p:grpSpPr>
        <p:cxnSp>
          <p:nvCxnSpPr>
            <p:cNvPr id="27" name="Gerade Verbindung mit Pfeil 26">
              <a:extLst>
                <a:ext uri="{FF2B5EF4-FFF2-40B4-BE49-F238E27FC236}">
                  <a16:creationId xmlns:a16="http://schemas.microsoft.com/office/drawing/2014/main" id="{5D8E2B06-3C10-4585-B746-36BA7EB92F0C}"/>
                </a:ext>
              </a:extLst>
            </p:cNvPr>
            <p:cNvCxnSpPr>
              <a:cxnSpLocks/>
            </p:cNvCxnSpPr>
            <p:nvPr/>
          </p:nvCxnSpPr>
          <p:spPr>
            <a:xfrm>
              <a:off x="1829920" y="1226460"/>
              <a:ext cx="0" cy="81342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hteck 27">
              <a:extLst>
                <a:ext uri="{FF2B5EF4-FFF2-40B4-BE49-F238E27FC236}">
                  <a16:creationId xmlns:a16="http://schemas.microsoft.com/office/drawing/2014/main" id="{8E4767DE-F62F-4D85-B637-3849543D5BA8}"/>
                </a:ext>
              </a:extLst>
            </p:cNvPr>
            <p:cNvSpPr/>
            <p:nvPr/>
          </p:nvSpPr>
          <p:spPr>
            <a:xfrm>
              <a:off x="1475656" y="1556792"/>
              <a:ext cx="216024" cy="13681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6A5BA0CA-068A-40AC-8AAC-B91210B18724}"/>
                </a:ext>
              </a:extLst>
            </p:cNvPr>
            <p:cNvSpPr/>
            <p:nvPr/>
          </p:nvSpPr>
          <p:spPr>
            <a:xfrm>
              <a:off x="1979712" y="1556792"/>
              <a:ext cx="216024" cy="13681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extLst>
                <a:ext uri="{FF2B5EF4-FFF2-40B4-BE49-F238E27FC236}">
                  <a16:creationId xmlns:a16="http://schemas.microsoft.com/office/drawing/2014/main" id="{59610408-D63C-41A3-ABF6-3E0ED3A0EB44}"/>
                </a:ext>
              </a:extLst>
            </p:cNvPr>
            <p:cNvSpPr txBox="1"/>
            <p:nvPr/>
          </p:nvSpPr>
          <p:spPr>
            <a:xfrm>
              <a:off x="1542535" y="593563"/>
              <a:ext cx="686406" cy="584775"/>
            </a:xfrm>
            <a:prstGeom prst="rect">
              <a:avLst/>
            </a:prstGeom>
            <a:noFill/>
          </p:spPr>
          <p:txBody>
            <a:bodyPr wrap="none" rtlCol="0">
              <a:spAutoFit/>
            </a:bodyPr>
            <a:lstStyle/>
            <a:p>
              <a:r>
                <a:rPr lang="de-DE" sz="3200" b="1" dirty="0"/>
                <a:t>Cl</a:t>
              </a:r>
              <a:r>
                <a:rPr lang="de-DE" sz="3200" b="1" baseline="30000" dirty="0"/>
                <a:t>-</a:t>
              </a:r>
              <a:endParaRPr lang="de-DE" sz="3200" baseline="30000" dirty="0"/>
            </a:p>
          </p:txBody>
        </p:sp>
        <p:sp>
          <p:nvSpPr>
            <p:cNvPr id="31" name="Rechteck 30">
              <a:extLst>
                <a:ext uri="{FF2B5EF4-FFF2-40B4-BE49-F238E27FC236}">
                  <a16:creationId xmlns:a16="http://schemas.microsoft.com/office/drawing/2014/main" id="{6F2149C4-E136-442C-AA22-B3CB49417AFC}"/>
                </a:ext>
              </a:extLst>
            </p:cNvPr>
            <p:cNvSpPr/>
            <p:nvPr/>
          </p:nvSpPr>
          <p:spPr>
            <a:xfrm>
              <a:off x="430099" y="1831732"/>
              <a:ext cx="1138818" cy="5268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rPr>
                <a:t>Glutamat-Bindungsstelle</a:t>
              </a:r>
              <a:endParaRPr lang="de-DE" sz="1400" dirty="0">
                <a:solidFill>
                  <a:schemeClr val="tx1"/>
                </a:solidFill>
              </a:endParaRPr>
            </a:p>
          </p:txBody>
        </p:sp>
      </p:grpSp>
      <p:sp>
        <p:nvSpPr>
          <p:cNvPr id="32" name="Gleichschenkliges Dreieck 31">
            <a:extLst>
              <a:ext uri="{FF2B5EF4-FFF2-40B4-BE49-F238E27FC236}">
                <a16:creationId xmlns:a16="http://schemas.microsoft.com/office/drawing/2014/main" id="{D0B8463C-2E3B-44ED-9962-345635D8DE0E}"/>
              </a:ext>
            </a:extLst>
          </p:cNvPr>
          <p:cNvSpPr/>
          <p:nvPr/>
        </p:nvSpPr>
        <p:spPr>
          <a:xfrm>
            <a:off x="496249" y="1345312"/>
            <a:ext cx="1390717" cy="1269555"/>
          </a:xfrm>
          <a:prstGeom prst="triangle">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33" name="Ellipse 32">
            <a:extLst>
              <a:ext uri="{FF2B5EF4-FFF2-40B4-BE49-F238E27FC236}">
                <a16:creationId xmlns:a16="http://schemas.microsoft.com/office/drawing/2014/main" id="{17D33192-4894-45E5-A58E-BEA29FBC8938}"/>
              </a:ext>
            </a:extLst>
          </p:cNvPr>
          <p:cNvSpPr/>
          <p:nvPr/>
        </p:nvSpPr>
        <p:spPr>
          <a:xfrm>
            <a:off x="1183593" y="2158676"/>
            <a:ext cx="399021" cy="352457"/>
          </a:xfrm>
          <a:prstGeom prst="ellipse">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34" name="Ellipse 33">
            <a:extLst>
              <a:ext uri="{FF2B5EF4-FFF2-40B4-BE49-F238E27FC236}">
                <a16:creationId xmlns:a16="http://schemas.microsoft.com/office/drawing/2014/main" id="{6AB92672-2396-41B6-A4E3-DA4F9DB94447}"/>
              </a:ext>
            </a:extLst>
          </p:cNvPr>
          <p:cNvSpPr/>
          <p:nvPr/>
        </p:nvSpPr>
        <p:spPr>
          <a:xfrm>
            <a:off x="1358098" y="2206615"/>
            <a:ext cx="122663" cy="156118"/>
          </a:xfrm>
          <a:prstGeom prst="ellipse">
            <a:avLst/>
          </a:prstGeom>
          <a:solidFill>
            <a:srgbClr val="00206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35" name="Ellipse 34">
            <a:extLst>
              <a:ext uri="{FF2B5EF4-FFF2-40B4-BE49-F238E27FC236}">
                <a16:creationId xmlns:a16="http://schemas.microsoft.com/office/drawing/2014/main" id="{7B95E6A1-F135-4A5E-B7F3-6C97146FF51B}"/>
              </a:ext>
            </a:extLst>
          </p:cNvPr>
          <p:cNvSpPr/>
          <p:nvPr/>
        </p:nvSpPr>
        <p:spPr>
          <a:xfrm>
            <a:off x="1197372" y="2254554"/>
            <a:ext cx="122663" cy="156118"/>
          </a:xfrm>
          <a:prstGeom prst="ellipse">
            <a:avLst/>
          </a:prstGeom>
          <a:solidFill>
            <a:srgbClr val="00206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36" name="Ellipse 35">
            <a:extLst>
              <a:ext uri="{FF2B5EF4-FFF2-40B4-BE49-F238E27FC236}">
                <a16:creationId xmlns:a16="http://schemas.microsoft.com/office/drawing/2014/main" id="{ACE36EE7-3C1D-431F-8F75-7444E0FFA960}"/>
              </a:ext>
            </a:extLst>
          </p:cNvPr>
          <p:cNvSpPr/>
          <p:nvPr/>
        </p:nvSpPr>
        <p:spPr>
          <a:xfrm>
            <a:off x="1321771" y="2348290"/>
            <a:ext cx="122663" cy="156118"/>
          </a:xfrm>
          <a:prstGeom prst="ellipse">
            <a:avLst/>
          </a:prstGeom>
          <a:solidFill>
            <a:srgbClr val="00206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43" name="Rechteck 42">
            <a:extLst>
              <a:ext uri="{FF2B5EF4-FFF2-40B4-BE49-F238E27FC236}">
                <a16:creationId xmlns:a16="http://schemas.microsoft.com/office/drawing/2014/main" id="{51BCAAF7-F898-40D8-AAED-DBB72458EB79}"/>
              </a:ext>
            </a:extLst>
          </p:cNvPr>
          <p:cNvSpPr/>
          <p:nvPr/>
        </p:nvSpPr>
        <p:spPr>
          <a:xfrm rot="5400000">
            <a:off x="2745223" y="2952055"/>
            <a:ext cx="197385" cy="509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a:extLst>
              <a:ext uri="{FF2B5EF4-FFF2-40B4-BE49-F238E27FC236}">
                <a16:creationId xmlns:a16="http://schemas.microsoft.com/office/drawing/2014/main" id="{6667CCE7-6E27-41D2-9DF5-45E51F1D036A}"/>
              </a:ext>
            </a:extLst>
          </p:cNvPr>
          <p:cNvSpPr/>
          <p:nvPr/>
        </p:nvSpPr>
        <p:spPr>
          <a:xfrm>
            <a:off x="7222445" y="3554172"/>
            <a:ext cx="1404493" cy="605906"/>
          </a:xfrm>
          <a:prstGeom prst="ellipse">
            <a:avLst/>
          </a:prstGeom>
          <a:solidFill>
            <a:srgbClr val="FF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050" b="0" i="0" u="none" strike="noStrike" cap="none" spc="0" normalizeH="0" baseline="0" dirty="0">
                <a:ln>
                  <a:noFill/>
                </a:ln>
                <a:solidFill>
                  <a:schemeClr val="bg1"/>
                </a:solidFill>
                <a:effectLst/>
                <a:uFillTx/>
                <a:latin typeface="+mn-lt"/>
                <a:ea typeface="+mn-ea"/>
                <a:cs typeface="+mn-cs"/>
                <a:sym typeface="Arial"/>
              </a:rPr>
              <a:t>Benzo-Bindungsstelle</a:t>
            </a:r>
          </a:p>
        </p:txBody>
      </p:sp>
      <p:sp>
        <p:nvSpPr>
          <p:cNvPr id="46" name="Textfeld 45">
            <a:extLst>
              <a:ext uri="{FF2B5EF4-FFF2-40B4-BE49-F238E27FC236}">
                <a16:creationId xmlns:a16="http://schemas.microsoft.com/office/drawing/2014/main" id="{36FA0E21-BD64-4156-B6C8-D52F99DB319C}"/>
              </a:ext>
            </a:extLst>
          </p:cNvPr>
          <p:cNvSpPr txBox="1"/>
          <p:nvPr/>
        </p:nvSpPr>
        <p:spPr>
          <a:xfrm>
            <a:off x="1358098" y="1345312"/>
            <a:ext cx="119680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rgbClr val="000000"/>
                </a:solidFill>
                <a:effectLst/>
                <a:uFillTx/>
                <a:latin typeface="+mn-lt"/>
                <a:ea typeface="+mn-ea"/>
                <a:cs typeface="+mn-cs"/>
                <a:sym typeface="Arial"/>
              </a:rPr>
              <a:t>präsynaptisch</a:t>
            </a:r>
          </a:p>
        </p:txBody>
      </p:sp>
      <p:sp>
        <p:nvSpPr>
          <p:cNvPr id="47" name="Textfeld 46">
            <a:extLst>
              <a:ext uri="{FF2B5EF4-FFF2-40B4-BE49-F238E27FC236}">
                <a16:creationId xmlns:a16="http://schemas.microsoft.com/office/drawing/2014/main" id="{3E775FF9-419E-499D-803B-67721712ED03}"/>
              </a:ext>
            </a:extLst>
          </p:cNvPr>
          <p:cNvSpPr txBox="1"/>
          <p:nvPr/>
        </p:nvSpPr>
        <p:spPr>
          <a:xfrm>
            <a:off x="5514158" y="2088994"/>
            <a:ext cx="119680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rgbClr val="000000"/>
                </a:solidFill>
                <a:effectLst/>
                <a:uFillTx/>
                <a:latin typeface="+mn-lt"/>
                <a:ea typeface="+mn-ea"/>
                <a:cs typeface="+mn-cs"/>
                <a:sym typeface="Arial"/>
              </a:rPr>
              <a:t>präsynaptisch</a:t>
            </a:r>
          </a:p>
        </p:txBody>
      </p:sp>
      <p:sp>
        <p:nvSpPr>
          <p:cNvPr id="49" name="Textfeld 48">
            <a:extLst>
              <a:ext uri="{FF2B5EF4-FFF2-40B4-BE49-F238E27FC236}">
                <a16:creationId xmlns:a16="http://schemas.microsoft.com/office/drawing/2014/main" id="{036A0361-1993-4BCC-B81E-6503C3F0DAF8}"/>
              </a:ext>
            </a:extLst>
          </p:cNvPr>
          <p:cNvSpPr txBox="1"/>
          <p:nvPr/>
        </p:nvSpPr>
        <p:spPr>
          <a:xfrm>
            <a:off x="2040170" y="4922935"/>
            <a:ext cx="127695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rgbClr val="000000"/>
                </a:solidFill>
                <a:effectLst/>
                <a:uFillTx/>
                <a:latin typeface="+mn-lt"/>
                <a:ea typeface="+mn-ea"/>
                <a:cs typeface="+mn-cs"/>
                <a:sym typeface="Arial"/>
              </a:rPr>
              <a:t>postsynaptisch</a:t>
            </a:r>
          </a:p>
        </p:txBody>
      </p:sp>
      <p:sp>
        <p:nvSpPr>
          <p:cNvPr id="50" name="Textfeld 49">
            <a:extLst>
              <a:ext uri="{FF2B5EF4-FFF2-40B4-BE49-F238E27FC236}">
                <a16:creationId xmlns:a16="http://schemas.microsoft.com/office/drawing/2014/main" id="{818F5B4B-9F94-4FC2-869D-410C13F231B2}"/>
              </a:ext>
            </a:extLst>
          </p:cNvPr>
          <p:cNvSpPr txBox="1"/>
          <p:nvPr/>
        </p:nvSpPr>
        <p:spPr>
          <a:xfrm>
            <a:off x="6497531" y="5684851"/>
            <a:ext cx="127695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rgbClr val="000000"/>
                </a:solidFill>
                <a:effectLst/>
                <a:uFillTx/>
                <a:latin typeface="+mn-lt"/>
                <a:ea typeface="+mn-ea"/>
                <a:cs typeface="+mn-cs"/>
                <a:sym typeface="Arial"/>
              </a:rPr>
              <a:t>postsynaptisch</a:t>
            </a:r>
          </a:p>
        </p:txBody>
      </p:sp>
      <p:sp>
        <p:nvSpPr>
          <p:cNvPr id="51" name="Textfeld 50">
            <a:extLst>
              <a:ext uri="{FF2B5EF4-FFF2-40B4-BE49-F238E27FC236}">
                <a16:creationId xmlns:a16="http://schemas.microsoft.com/office/drawing/2014/main" id="{13ECE690-974D-4AF0-84FE-D5293451A34E}"/>
              </a:ext>
            </a:extLst>
          </p:cNvPr>
          <p:cNvSpPr txBox="1"/>
          <p:nvPr/>
        </p:nvSpPr>
        <p:spPr>
          <a:xfrm>
            <a:off x="6111992" y="4707492"/>
            <a:ext cx="36163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Cl</a:t>
            </a:r>
            <a:r>
              <a:rPr kumimoji="0" lang="de-DE" sz="1800" b="0" i="0" u="none" strike="noStrike" cap="none" spc="0" normalizeH="0" baseline="30000" dirty="0">
                <a:ln>
                  <a:noFill/>
                </a:ln>
                <a:solidFill>
                  <a:srgbClr val="000000"/>
                </a:solidFill>
                <a:effectLst/>
                <a:uFillTx/>
                <a:latin typeface="+mn-lt"/>
                <a:ea typeface="+mn-ea"/>
                <a:cs typeface="+mn-cs"/>
                <a:sym typeface="Arial"/>
              </a:rPr>
              <a:t>-</a:t>
            </a:r>
            <a:endParaRPr kumimoji="0" lang="de-DE" sz="1800" b="0" i="0" u="none" strike="noStrike" cap="none" spc="0" normalizeH="0" baseline="0" dirty="0">
              <a:ln>
                <a:noFill/>
              </a:ln>
              <a:solidFill>
                <a:srgbClr val="000000"/>
              </a:solidFill>
              <a:effectLst/>
              <a:uFillTx/>
              <a:latin typeface="+mn-lt"/>
              <a:ea typeface="+mn-ea"/>
              <a:cs typeface="+mn-cs"/>
              <a:sym typeface="Arial"/>
            </a:endParaRPr>
          </a:p>
        </p:txBody>
      </p:sp>
      <p:sp>
        <p:nvSpPr>
          <p:cNvPr id="53" name="Textfeld 52">
            <a:extLst>
              <a:ext uri="{FF2B5EF4-FFF2-40B4-BE49-F238E27FC236}">
                <a16:creationId xmlns:a16="http://schemas.microsoft.com/office/drawing/2014/main" id="{2A637CD7-5863-4342-A28F-FADF50B3EEAE}"/>
              </a:ext>
            </a:extLst>
          </p:cNvPr>
          <p:cNvSpPr txBox="1"/>
          <p:nvPr/>
        </p:nvSpPr>
        <p:spPr>
          <a:xfrm>
            <a:off x="6654275" y="5115563"/>
            <a:ext cx="36163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Cl</a:t>
            </a:r>
            <a:r>
              <a:rPr kumimoji="0" lang="de-DE" sz="1800" b="0" i="0" u="none" strike="noStrike" cap="none" spc="0" normalizeH="0" baseline="30000" dirty="0">
                <a:ln>
                  <a:noFill/>
                </a:ln>
                <a:solidFill>
                  <a:srgbClr val="000000"/>
                </a:solidFill>
                <a:effectLst/>
                <a:uFillTx/>
                <a:latin typeface="+mn-lt"/>
                <a:ea typeface="+mn-ea"/>
                <a:cs typeface="+mn-cs"/>
                <a:sym typeface="Arial"/>
              </a:rPr>
              <a:t>-</a:t>
            </a:r>
            <a:endParaRPr kumimoji="0" lang="de-DE" sz="1800" b="0" i="0" u="none" strike="noStrike" cap="none" spc="0" normalizeH="0" baseline="0" dirty="0">
              <a:ln>
                <a:noFill/>
              </a:ln>
              <a:solidFill>
                <a:srgbClr val="000000"/>
              </a:solidFill>
              <a:effectLst/>
              <a:uFillTx/>
              <a:latin typeface="+mn-lt"/>
              <a:ea typeface="+mn-ea"/>
              <a:cs typeface="+mn-cs"/>
              <a:sym typeface="Arial"/>
            </a:endParaRPr>
          </a:p>
        </p:txBody>
      </p:sp>
      <p:sp>
        <p:nvSpPr>
          <p:cNvPr id="54" name="Textfeld 53">
            <a:extLst>
              <a:ext uri="{FF2B5EF4-FFF2-40B4-BE49-F238E27FC236}">
                <a16:creationId xmlns:a16="http://schemas.microsoft.com/office/drawing/2014/main" id="{CB0D1D0F-EC21-4DF0-929B-B6D066F56140}"/>
              </a:ext>
            </a:extLst>
          </p:cNvPr>
          <p:cNvSpPr txBox="1"/>
          <p:nvPr/>
        </p:nvSpPr>
        <p:spPr>
          <a:xfrm>
            <a:off x="7335568" y="4752902"/>
            <a:ext cx="36163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Cl</a:t>
            </a:r>
            <a:r>
              <a:rPr kumimoji="0" lang="de-DE" sz="1800" b="0" i="0" u="none" strike="noStrike" cap="none" spc="0" normalizeH="0" baseline="30000" dirty="0">
                <a:ln>
                  <a:noFill/>
                </a:ln>
                <a:solidFill>
                  <a:srgbClr val="000000"/>
                </a:solidFill>
                <a:effectLst/>
                <a:uFillTx/>
                <a:latin typeface="+mn-lt"/>
                <a:ea typeface="+mn-ea"/>
                <a:cs typeface="+mn-cs"/>
                <a:sym typeface="Arial"/>
              </a:rPr>
              <a:t>-</a:t>
            </a:r>
            <a:endParaRPr kumimoji="0" lang="de-DE" sz="1800" b="0" i="0" u="none" strike="noStrike" cap="none" spc="0" normalizeH="0" baseline="0" dirty="0">
              <a:ln>
                <a:noFill/>
              </a:ln>
              <a:solidFill>
                <a:srgbClr val="000000"/>
              </a:solidFill>
              <a:effectLst/>
              <a:uFillTx/>
              <a:latin typeface="+mn-lt"/>
              <a:ea typeface="+mn-ea"/>
              <a:cs typeface="+mn-cs"/>
              <a:sym typeface="Arial"/>
            </a:endParaRPr>
          </a:p>
        </p:txBody>
      </p:sp>
      <p:sp>
        <p:nvSpPr>
          <p:cNvPr id="55" name="Textfeld 54">
            <a:extLst>
              <a:ext uri="{FF2B5EF4-FFF2-40B4-BE49-F238E27FC236}">
                <a16:creationId xmlns:a16="http://schemas.microsoft.com/office/drawing/2014/main" id="{49BF1D16-E880-499D-AC67-B7FFC8B44F61}"/>
              </a:ext>
            </a:extLst>
          </p:cNvPr>
          <p:cNvSpPr txBox="1"/>
          <p:nvPr/>
        </p:nvSpPr>
        <p:spPr>
          <a:xfrm>
            <a:off x="7370222" y="5122487"/>
            <a:ext cx="36163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Cl</a:t>
            </a:r>
            <a:r>
              <a:rPr kumimoji="0" lang="de-DE" sz="1800" b="0" i="0" u="none" strike="noStrike" cap="none" spc="0" normalizeH="0" baseline="30000" dirty="0">
                <a:ln>
                  <a:noFill/>
                </a:ln>
                <a:solidFill>
                  <a:srgbClr val="000000"/>
                </a:solidFill>
                <a:effectLst/>
                <a:uFillTx/>
                <a:latin typeface="+mn-lt"/>
                <a:ea typeface="+mn-ea"/>
                <a:cs typeface="+mn-cs"/>
                <a:sym typeface="Arial"/>
              </a:rPr>
              <a:t>-</a:t>
            </a:r>
            <a:endParaRPr kumimoji="0" lang="de-DE" sz="1800" b="0" i="0" u="none" strike="noStrike" cap="none" spc="0" normalizeH="0" baseline="0" dirty="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362867638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Midazolam </a:t>
            </a:r>
          </a:p>
        </p:txBody>
      </p:sp>
      <p:sp>
        <p:nvSpPr>
          <p:cNvPr id="5" name="Textfeld 4">
            <a:extLst>
              <a:ext uri="{FF2B5EF4-FFF2-40B4-BE49-F238E27FC236}">
                <a16:creationId xmlns:a16="http://schemas.microsoft.com/office/drawing/2014/main" id="{9B6CE552-53EA-4F88-A04C-851296F4A5E7}"/>
              </a:ext>
            </a:extLst>
          </p:cNvPr>
          <p:cNvSpPr txBox="1"/>
          <p:nvPr/>
        </p:nvSpPr>
        <p:spPr>
          <a:xfrm>
            <a:off x="157040" y="1228397"/>
            <a:ext cx="8308685" cy="4401205"/>
          </a:xfrm>
          <a:prstGeom prst="rect">
            <a:avLst/>
          </a:prstGeom>
          <a:noFill/>
        </p:spPr>
        <p:txBody>
          <a:bodyPr wrap="none" rtlCol="0">
            <a:spAutoFit/>
          </a:bodyPr>
          <a:lstStyle/>
          <a:p>
            <a:r>
              <a:rPr lang="de-DE" sz="2000" b="1" dirty="0">
                <a:cs typeface="Calibri" panose="020F0502020204030204" pitchFamily="34" charset="0"/>
              </a:rPr>
              <a:t>Wirkstoffname:</a:t>
            </a:r>
            <a:r>
              <a:rPr lang="de-DE" sz="2000" dirty="0">
                <a:cs typeface="Calibri" panose="020F0502020204030204" pitchFamily="34" charset="0"/>
              </a:rPr>
              <a:t>		Midazolam</a:t>
            </a:r>
          </a:p>
          <a:p>
            <a:r>
              <a:rPr lang="de-DE" sz="2000" b="1" dirty="0">
                <a:cs typeface="Calibri" panose="020F0502020204030204" pitchFamily="34" charset="0"/>
              </a:rPr>
              <a:t>Ampulle:			</a:t>
            </a:r>
            <a:r>
              <a:rPr lang="de-DE" sz="2000" dirty="0">
                <a:cs typeface="Calibri" panose="020F0502020204030204" pitchFamily="34" charset="0"/>
              </a:rPr>
              <a:t>5 mg / 5 ml </a:t>
            </a:r>
            <a:r>
              <a:rPr lang="de-DE" sz="2000" i="1" dirty="0">
                <a:cs typeface="Calibri" panose="020F0502020204030204" pitchFamily="34" charset="0"/>
              </a:rPr>
              <a:t>oder</a:t>
            </a:r>
            <a:r>
              <a:rPr lang="de-DE" sz="2000" dirty="0">
                <a:cs typeface="Calibri" panose="020F0502020204030204" pitchFamily="34" charset="0"/>
              </a:rPr>
              <a:t> 15 mg / 5ml</a:t>
            </a:r>
          </a:p>
          <a:p>
            <a:endParaRPr lang="de-DE" sz="2000" dirty="0">
              <a:cs typeface="Calibri" panose="020F0502020204030204" pitchFamily="34" charset="0"/>
            </a:endParaRPr>
          </a:p>
          <a:p>
            <a:r>
              <a:rPr lang="de-DE" sz="2000" b="1" dirty="0">
                <a:cs typeface="Calibri" panose="020F0502020204030204" pitchFamily="34" charset="0"/>
              </a:rPr>
              <a:t>Wirkmechanismus:</a:t>
            </a:r>
            <a:r>
              <a:rPr lang="de-DE" sz="2000" dirty="0">
                <a:cs typeface="Calibri" panose="020F0502020204030204" pitchFamily="34" charset="0"/>
              </a:rPr>
              <a:t>		indirekter Agonist am GABA</a:t>
            </a:r>
            <a:r>
              <a:rPr lang="de-DE" sz="2000" baseline="-25000" dirty="0">
                <a:cs typeface="Calibri" panose="020F0502020204030204" pitchFamily="34" charset="0"/>
              </a:rPr>
              <a:t>A</a:t>
            </a:r>
            <a:r>
              <a:rPr lang="de-DE" sz="2000" dirty="0">
                <a:cs typeface="Calibri" panose="020F0502020204030204" pitchFamily="34" charset="0"/>
              </a:rPr>
              <a:t>-Rezeptor</a:t>
            </a:r>
          </a:p>
          <a:p>
            <a:r>
              <a:rPr lang="de-DE" sz="2000" dirty="0">
                <a:cs typeface="Calibri" panose="020F0502020204030204" pitchFamily="34" charset="0"/>
              </a:rPr>
              <a:t>				</a:t>
            </a:r>
            <a:r>
              <a:rPr lang="de-DE" sz="2000" dirty="0" err="1">
                <a:cs typeface="Calibri" panose="020F0502020204030204" pitchFamily="34" charset="0"/>
              </a:rPr>
              <a:t>Anxiolyse</a:t>
            </a:r>
            <a:r>
              <a:rPr lang="de-DE" sz="2000" dirty="0">
                <a:cs typeface="Calibri" panose="020F0502020204030204" pitchFamily="34" charset="0"/>
              </a:rPr>
              <a:t>, Amnesie</a:t>
            </a:r>
          </a:p>
          <a:p>
            <a:r>
              <a:rPr lang="de-DE" sz="2000" dirty="0">
                <a:cs typeface="Calibri" panose="020F0502020204030204" pitchFamily="34" charset="0"/>
              </a:rPr>
              <a:t>				Sedierung bis Hypnose</a:t>
            </a:r>
          </a:p>
          <a:p>
            <a:r>
              <a:rPr lang="de-DE" sz="2000" dirty="0">
                <a:cs typeface="Calibri" panose="020F0502020204030204" pitchFamily="34" charset="0"/>
              </a:rPr>
              <a:t>				Antikonvulsive Wirkung</a:t>
            </a:r>
          </a:p>
          <a:p>
            <a:endParaRPr lang="de-DE" sz="2000" dirty="0">
              <a:cs typeface="Calibri" panose="020F0502020204030204" pitchFamily="34" charset="0"/>
            </a:endParaRPr>
          </a:p>
          <a:p>
            <a:r>
              <a:rPr lang="de-DE" sz="2000" b="1" dirty="0">
                <a:cs typeface="Calibri" panose="020F0502020204030204" pitchFamily="34" charset="0"/>
              </a:rPr>
              <a:t>Dosierung:</a:t>
            </a:r>
            <a:r>
              <a:rPr lang="de-DE" sz="2000" dirty="0">
                <a:cs typeface="Calibri" panose="020F0502020204030204" pitchFamily="34" charset="0"/>
              </a:rPr>
              <a:t>			1 mg </a:t>
            </a:r>
            <a:r>
              <a:rPr lang="de-DE" sz="2000" dirty="0" err="1">
                <a:cs typeface="Calibri" panose="020F0502020204030204" pitchFamily="34" charset="0"/>
              </a:rPr>
              <a:t>i.v.</a:t>
            </a:r>
            <a:r>
              <a:rPr lang="de-DE" sz="2000" dirty="0">
                <a:cs typeface="Calibri" panose="020F0502020204030204" pitchFamily="34" charset="0"/>
              </a:rPr>
              <a:t> oder 2,5 mg </a:t>
            </a:r>
            <a:r>
              <a:rPr lang="de-DE" sz="2000" dirty="0" err="1">
                <a:cs typeface="Calibri" panose="020F0502020204030204" pitchFamily="34" charset="0"/>
              </a:rPr>
              <a:t>i.n.</a:t>
            </a:r>
            <a:endParaRPr lang="de-DE" sz="2000" dirty="0">
              <a:cs typeface="Calibri" panose="020F0502020204030204" pitchFamily="34" charset="0"/>
            </a:endParaRPr>
          </a:p>
          <a:p>
            <a:r>
              <a:rPr lang="de-DE" sz="2000" dirty="0">
                <a:cs typeface="Calibri" panose="020F0502020204030204" pitchFamily="34" charset="0"/>
              </a:rPr>
              <a:t>				</a:t>
            </a:r>
            <a:endParaRPr lang="de-DE" sz="2000" b="1" dirty="0">
              <a:cs typeface="Calibri" panose="020F0502020204030204" pitchFamily="34" charset="0"/>
            </a:endParaRPr>
          </a:p>
          <a:p>
            <a:r>
              <a:rPr lang="de-DE" sz="2000" b="1" dirty="0">
                <a:cs typeface="Calibri" panose="020F0502020204030204" pitchFamily="34" charset="0"/>
              </a:rPr>
              <a:t>Wirkeintritt:</a:t>
            </a:r>
            <a:r>
              <a:rPr lang="de-DE" sz="2000" dirty="0">
                <a:cs typeface="Calibri" panose="020F0502020204030204" pitchFamily="34" charset="0"/>
              </a:rPr>
              <a:t>			1 – 2 min</a:t>
            </a:r>
          </a:p>
          <a:p>
            <a:endParaRPr lang="de-DE" sz="2000" b="1" dirty="0">
              <a:cs typeface="Calibri" panose="020F0502020204030204" pitchFamily="34" charset="0"/>
            </a:endParaRPr>
          </a:p>
          <a:p>
            <a:r>
              <a:rPr lang="de-DE" sz="2000" b="1" dirty="0">
                <a:cs typeface="Calibri" panose="020F0502020204030204" pitchFamily="34" charset="0"/>
              </a:rPr>
              <a:t>Wirkdauer:</a:t>
            </a:r>
            <a:r>
              <a:rPr lang="de-DE" sz="2000" dirty="0">
                <a:cs typeface="Calibri" panose="020F0502020204030204" pitchFamily="34" charset="0"/>
              </a:rPr>
              <a:t>			1 – 4 h</a:t>
            </a:r>
            <a:br>
              <a:rPr lang="de-DE" sz="2000" dirty="0">
                <a:cs typeface="Calibri" panose="020F0502020204030204" pitchFamily="34" charset="0"/>
              </a:rPr>
            </a:br>
            <a:r>
              <a:rPr lang="de-DE" sz="2000" dirty="0">
                <a:cs typeface="Calibri" panose="020F0502020204030204" pitchFamily="34" charset="0"/>
              </a:rPr>
              <a:t>			</a:t>
            </a:r>
          </a:p>
        </p:txBody>
      </p:sp>
      <p:sp>
        <p:nvSpPr>
          <p:cNvPr id="11" name="Textfeld 10">
            <a:extLst>
              <a:ext uri="{FF2B5EF4-FFF2-40B4-BE49-F238E27FC236}">
                <a16:creationId xmlns:a16="http://schemas.microsoft.com/office/drawing/2014/main" id="{A36E4A00-7BF8-4041-864F-1EE6FDEC25B0}"/>
              </a:ext>
            </a:extLst>
          </p:cNvPr>
          <p:cNvSpPr txBox="1"/>
          <p:nvPr/>
        </p:nvSpPr>
        <p:spPr>
          <a:xfrm>
            <a:off x="5166093" y="5014156"/>
            <a:ext cx="3820867" cy="738662"/>
          </a:xfrm>
          <a:prstGeom prst="rect">
            <a:avLst/>
          </a:prstGeom>
          <a:solidFill>
            <a:srgbClr val="FF0000"/>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ctr" defTabSz="914400" rtl="0" fontAlgn="auto" latinLnBrk="0" hangingPunct="0">
              <a:lnSpc>
                <a:spcPct val="100000"/>
              </a:lnSpc>
              <a:spcBef>
                <a:spcPts val="0"/>
              </a:spcBef>
              <a:spcAft>
                <a:spcPts val="0"/>
              </a:spcAft>
              <a:buClrTx/>
              <a:buSzTx/>
              <a:tabLst/>
            </a:pPr>
            <a:r>
              <a:rPr kumimoji="0" lang="de-DE" sz="2400" b="1" i="0" u="none" strike="noStrike" cap="none" spc="0" normalizeH="0" baseline="0" dirty="0">
                <a:ln>
                  <a:noFill/>
                </a:ln>
                <a:solidFill>
                  <a:schemeClr val="bg1"/>
                </a:solidFill>
                <a:effectLst/>
                <a:uFillTx/>
                <a:sym typeface="Arial"/>
              </a:rPr>
              <a:t>Kontraindikationen</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de-DE" sz="1800" b="1" i="0" u="none" strike="noStrike" cap="none" spc="0" normalizeH="0" baseline="0" dirty="0">
                <a:ln>
                  <a:noFill/>
                </a:ln>
                <a:solidFill>
                  <a:schemeClr val="bg1"/>
                </a:solidFill>
                <a:effectLst/>
                <a:uFillTx/>
                <a:sym typeface="Arial"/>
              </a:rPr>
              <a:t>Allergie / Überempfindlichkeit </a:t>
            </a:r>
          </a:p>
        </p:txBody>
      </p:sp>
      <p:pic>
        <p:nvPicPr>
          <p:cNvPr id="6" name="Picture 5">
            <a:extLst>
              <a:ext uri="{FF2B5EF4-FFF2-40B4-BE49-F238E27FC236}">
                <a16:creationId xmlns:a16="http://schemas.microsoft.com/office/drawing/2014/main" id="{0F885EC5-298D-4B60-B600-7571EBFFF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9886" y="85019"/>
            <a:ext cx="2111549" cy="86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371797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Schmerzen Trauma</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71" b="4406"/>
          <a:stretch/>
        </p:blipFill>
        <p:spPr bwMode="auto">
          <a:xfrm>
            <a:off x="1684961" y="1077686"/>
            <a:ext cx="6391275" cy="5050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3672283" y="2035628"/>
            <a:ext cx="2416629" cy="2656114"/>
          </a:xfrm>
          <a:prstGeom prst="rect">
            <a:avLst/>
          </a:prstGeom>
          <a:noFill/>
          <a:ln w="5715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886" y="85019"/>
            <a:ext cx="2111549" cy="87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a:extLst>
              <a:ext uri="{FF2B5EF4-FFF2-40B4-BE49-F238E27FC236}">
                <a16:creationId xmlns:a16="http://schemas.microsoft.com/office/drawing/2014/main" id="{09A13B98-63D7-4F8D-BBE3-0DC424DCF526}"/>
              </a:ext>
            </a:extLst>
          </p:cNvPr>
          <p:cNvSpPr txBox="1"/>
          <p:nvPr/>
        </p:nvSpPr>
        <p:spPr>
          <a:xfrm rot="16200000">
            <a:off x="1187925" y="5564403"/>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412022973"/>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Schmerzen Trauma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435" y="1137525"/>
            <a:ext cx="8561423" cy="4913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886" y="85019"/>
            <a:ext cx="2111549" cy="87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a:extLst>
              <a:ext uri="{FF2B5EF4-FFF2-40B4-BE49-F238E27FC236}">
                <a16:creationId xmlns:a16="http://schemas.microsoft.com/office/drawing/2014/main" id="{09A13B98-63D7-4F8D-BBE3-0DC424DCF526}"/>
              </a:ext>
            </a:extLst>
          </p:cNvPr>
          <p:cNvSpPr txBox="1"/>
          <p:nvPr/>
        </p:nvSpPr>
        <p:spPr>
          <a:xfrm rot="5400000">
            <a:off x="8406707" y="5487223"/>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362413274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Dosierung</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1121229"/>
            <a:ext cx="7309555"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rz.itc.local\Profiles\TSHome$\lra066-21.RZ\DesktopV2\Bilder Analgesie\20210823_09445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00" t="9207" r="16071" b="7777"/>
          <a:stretch/>
        </p:blipFill>
        <p:spPr bwMode="auto">
          <a:xfrm>
            <a:off x="6557759" y="3846286"/>
            <a:ext cx="2466498" cy="2227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9886" y="85019"/>
            <a:ext cx="2111549" cy="87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a:extLst>
              <a:ext uri="{FF2B5EF4-FFF2-40B4-BE49-F238E27FC236}">
                <a16:creationId xmlns:a16="http://schemas.microsoft.com/office/drawing/2014/main" id="{09A13B98-63D7-4F8D-BBE3-0DC424DCF526}"/>
              </a:ext>
            </a:extLst>
          </p:cNvPr>
          <p:cNvSpPr txBox="1"/>
          <p:nvPr/>
        </p:nvSpPr>
        <p:spPr>
          <a:xfrm rot="16200000">
            <a:off x="5993504" y="5583354"/>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2</a:t>
            </a:r>
          </a:p>
        </p:txBody>
      </p:sp>
      <p:sp>
        <p:nvSpPr>
          <p:cNvPr id="8" name="Textfeld 7">
            <a:extLst>
              <a:ext uri="{FF2B5EF4-FFF2-40B4-BE49-F238E27FC236}">
                <a16:creationId xmlns:a16="http://schemas.microsoft.com/office/drawing/2014/main" id="{09A13B98-63D7-4F8D-BBE3-0DC424DCF526}"/>
              </a:ext>
            </a:extLst>
          </p:cNvPr>
          <p:cNvSpPr txBox="1"/>
          <p:nvPr/>
        </p:nvSpPr>
        <p:spPr>
          <a:xfrm>
            <a:off x="263437" y="5388428"/>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476649119"/>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a:xfrm>
            <a:off x="392567" y="221368"/>
            <a:ext cx="5945188" cy="600076"/>
          </a:xfrm>
        </p:spPr>
        <p:txBody>
          <a:bodyPr/>
          <a:lstStyle/>
          <a:p>
            <a:r>
              <a:rPr lang="de-DE" dirty="0"/>
              <a:t>Schmerzen Trauma</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600"/>
          <a:stretch/>
        </p:blipFill>
        <p:spPr bwMode="auto">
          <a:xfrm>
            <a:off x="653235" y="1111025"/>
            <a:ext cx="7940632" cy="5071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886" y="85019"/>
            <a:ext cx="2111549" cy="87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a:extLst>
              <a:ext uri="{FF2B5EF4-FFF2-40B4-BE49-F238E27FC236}">
                <a16:creationId xmlns:a16="http://schemas.microsoft.com/office/drawing/2014/main" id="{09A13B98-63D7-4F8D-BBE3-0DC424DCF526}"/>
              </a:ext>
            </a:extLst>
          </p:cNvPr>
          <p:cNvSpPr txBox="1"/>
          <p:nvPr/>
        </p:nvSpPr>
        <p:spPr>
          <a:xfrm rot="5400000">
            <a:off x="8306000" y="5618336"/>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172719350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err="1"/>
              <a:t>SchmerzenTrauma</a:t>
            </a:r>
            <a:r>
              <a:rPr lang="de-DE" dirty="0"/>
              <a:t> </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13"/>
          <a:stretch/>
        </p:blipFill>
        <p:spPr bwMode="auto">
          <a:xfrm>
            <a:off x="716973" y="957794"/>
            <a:ext cx="7985311" cy="5252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886" y="85019"/>
            <a:ext cx="2111549" cy="87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a:extLst>
              <a:ext uri="{FF2B5EF4-FFF2-40B4-BE49-F238E27FC236}">
                <a16:creationId xmlns:a16="http://schemas.microsoft.com/office/drawing/2014/main" id="{09A13B98-63D7-4F8D-BBE3-0DC424DCF526}"/>
              </a:ext>
            </a:extLst>
          </p:cNvPr>
          <p:cNvSpPr txBox="1"/>
          <p:nvPr/>
        </p:nvSpPr>
        <p:spPr>
          <a:xfrm rot="5400000">
            <a:off x="8503779" y="5721667"/>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2642533600"/>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Repetitionsgabe</a:t>
            </a:r>
          </a:p>
        </p:txBody>
      </p:sp>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28" b="1528"/>
          <a:stretch/>
        </p:blipFill>
        <p:spPr bwMode="auto">
          <a:xfrm>
            <a:off x="133350" y="1121229"/>
            <a:ext cx="7371035"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2" name="Picture 2" descr="\\rz.itc.local\Profiles\TSHome$\lra066-21.RZ\DesktopV2\Bilder Analgesie\20210823_09445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00" t="9207" r="16071" b="7777"/>
          <a:stretch/>
        </p:blipFill>
        <p:spPr bwMode="auto">
          <a:xfrm>
            <a:off x="6557759" y="3846286"/>
            <a:ext cx="2466498" cy="2227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9886" y="85019"/>
            <a:ext cx="2111549" cy="87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a:extLst>
              <a:ext uri="{FF2B5EF4-FFF2-40B4-BE49-F238E27FC236}">
                <a16:creationId xmlns:a16="http://schemas.microsoft.com/office/drawing/2014/main" id="{09A13B98-63D7-4F8D-BBE3-0DC424DCF526}"/>
              </a:ext>
            </a:extLst>
          </p:cNvPr>
          <p:cNvSpPr txBox="1"/>
          <p:nvPr/>
        </p:nvSpPr>
        <p:spPr>
          <a:xfrm rot="16200000">
            <a:off x="5979534" y="5583354"/>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2</a:t>
            </a:r>
          </a:p>
        </p:txBody>
      </p:sp>
      <p:sp>
        <p:nvSpPr>
          <p:cNvPr id="8" name="Textfeld 7">
            <a:extLst>
              <a:ext uri="{FF2B5EF4-FFF2-40B4-BE49-F238E27FC236}">
                <a16:creationId xmlns:a16="http://schemas.microsoft.com/office/drawing/2014/main" id="{09A13B98-63D7-4F8D-BBE3-0DC424DCF526}"/>
              </a:ext>
            </a:extLst>
          </p:cNvPr>
          <p:cNvSpPr txBox="1"/>
          <p:nvPr/>
        </p:nvSpPr>
        <p:spPr>
          <a:xfrm>
            <a:off x="133350" y="5398688"/>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3330791599"/>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Schmerzen Trauma</a:t>
            </a: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496"/>
          <a:stretch/>
        </p:blipFill>
        <p:spPr bwMode="auto">
          <a:xfrm>
            <a:off x="0" y="1107874"/>
            <a:ext cx="6707847" cy="4968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886" y="85019"/>
            <a:ext cx="2111549" cy="87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rz.itc.local\Profiles\TSHome$\lra066-21.RZ\DesktopV2\Bilder Analgesie\20210823_10084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213" t="8540" r="17931" b="3820"/>
          <a:stretch/>
        </p:blipFill>
        <p:spPr bwMode="auto">
          <a:xfrm>
            <a:off x="6707846" y="1695182"/>
            <a:ext cx="2387151" cy="2153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hteck 2"/>
          <p:cNvSpPr/>
          <p:nvPr/>
        </p:nvSpPr>
        <p:spPr>
          <a:xfrm>
            <a:off x="2917861" y="2291137"/>
            <a:ext cx="3789986" cy="883578"/>
          </a:xfrm>
          <a:prstGeom prst="rect">
            <a:avLst/>
          </a:prstGeom>
          <a:noFill/>
          <a:ln w="38100" cap="flat">
            <a:solidFill>
              <a:srgbClr val="FFC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6" name="Pfeil nach rechts 5"/>
          <p:cNvSpPr/>
          <p:nvPr/>
        </p:nvSpPr>
        <p:spPr>
          <a:xfrm>
            <a:off x="6625652" y="2638464"/>
            <a:ext cx="276225" cy="267128"/>
          </a:xfrm>
          <a:prstGeom prst="rightArrow">
            <a:avLst/>
          </a:prstGeom>
          <a:solidFill>
            <a:srgbClr val="FFC000"/>
          </a:solidFill>
          <a:ln w="25400" cap="flat">
            <a:solidFill>
              <a:srgbClr val="FFC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pic>
        <p:nvPicPr>
          <p:cNvPr id="8" name="Picture 3"/>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8876" t="24779" r="6450" b="25064"/>
          <a:stretch/>
        </p:blipFill>
        <p:spPr bwMode="auto">
          <a:xfrm>
            <a:off x="5551435" y="187499"/>
            <a:ext cx="1127384" cy="66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8">
            <a:extLst>
              <a:ext uri="{FF2B5EF4-FFF2-40B4-BE49-F238E27FC236}">
                <a16:creationId xmlns:a16="http://schemas.microsoft.com/office/drawing/2014/main" id="{09A13B98-63D7-4F8D-BBE3-0DC424DCF526}"/>
              </a:ext>
            </a:extLst>
          </p:cNvPr>
          <p:cNvSpPr txBox="1"/>
          <p:nvPr/>
        </p:nvSpPr>
        <p:spPr>
          <a:xfrm>
            <a:off x="8356599" y="3848874"/>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2</a:t>
            </a:r>
          </a:p>
        </p:txBody>
      </p:sp>
      <p:sp>
        <p:nvSpPr>
          <p:cNvPr id="10" name="Textfeld 9">
            <a:extLst>
              <a:ext uri="{FF2B5EF4-FFF2-40B4-BE49-F238E27FC236}">
                <a16:creationId xmlns:a16="http://schemas.microsoft.com/office/drawing/2014/main" id="{09A13B98-63D7-4F8D-BBE3-0DC424DCF526}"/>
              </a:ext>
            </a:extLst>
          </p:cNvPr>
          <p:cNvSpPr txBox="1"/>
          <p:nvPr/>
        </p:nvSpPr>
        <p:spPr>
          <a:xfrm rot="5400000">
            <a:off x="6432718" y="5511910"/>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1354496139"/>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Schmerzen Trauma </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3811"/>
            <a:ext cx="8510652" cy="5201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886" y="85019"/>
            <a:ext cx="2111549" cy="87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8876" t="24779" r="6450" b="25064"/>
          <a:stretch/>
        </p:blipFill>
        <p:spPr bwMode="auto">
          <a:xfrm>
            <a:off x="5551435" y="187499"/>
            <a:ext cx="1127384" cy="66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a:extLst>
              <a:ext uri="{FF2B5EF4-FFF2-40B4-BE49-F238E27FC236}">
                <a16:creationId xmlns:a16="http://schemas.microsoft.com/office/drawing/2014/main" id="{09A13B98-63D7-4F8D-BBE3-0DC424DCF526}"/>
              </a:ext>
            </a:extLst>
          </p:cNvPr>
          <p:cNvSpPr txBox="1"/>
          <p:nvPr/>
        </p:nvSpPr>
        <p:spPr>
          <a:xfrm rot="5400000">
            <a:off x="8315727" y="5691072"/>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365245896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Themenfahrplan</a:t>
            </a:r>
          </a:p>
        </p:txBody>
      </p:sp>
      <p:sp>
        <p:nvSpPr>
          <p:cNvPr id="4" name="Bogen 3"/>
          <p:cNvSpPr/>
          <p:nvPr/>
        </p:nvSpPr>
        <p:spPr>
          <a:xfrm>
            <a:off x="0" y="1001486"/>
            <a:ext cx="2786742" cy="5312228"/>
          </a:xfrm>
          <a:prstGeom prst="arc">
            <a:avLst>
              <a:gd name="adj1" fmla="val 16186167"/>
              <a:gd name="adj2" fmla="val 5184630"/>
            </a:avLst>
          </a:prstGeom>
          <a:noFill/>
          <a:ln w="57150"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5" name="Ellipse 4"/>
          <p:cNvSpPr/>
          <p:nvPr/>
        </p:nvSpPr>
        <p:spPr>
          <a:xfrm>
            <a:off x="2087563" y="1551214"/>
            <a:ext cx="576943" cy="555171"/>
          </a:xfrm>
          <a:prstGeom prst="ellipse">
            <a:avLst/>
          </a:prstGeom>
          <a:solidFill>
            <a:srgbClr val="FFFF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7" name="Textfeld 6"/>
          <p:cNvSpPr txBox="1"/>
          <p:nvPr/>
        </p:nvSpPr>
        <p:spPr>
          <a:xfrm>
            <a:off x="2906486" y="1600590"/>
            <a:ext cx="484363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Grundlagen Schmerzentstehung</a:t>
            </a:r>
          </a:p>
        </p:txBody>
      </p:sp>
      <p:sp>
        <p:nvSpPr>
          <p:cNvPr id="8" name="Ellipse 7"/>
          <p:cNvSpPr/>
          <p:nvPr/>
        </p:nvSpPr>
        <p:spPr>
          <a:xfrm>
            <a:off x="2498270" y="3380014"/>
            <a:ext cx="576943" cy="555171"/>
          </a:xfrm>
          <a:prstGeom prst="ellipse">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9" name="Textfeld 8"/>
          <p:cNvSpPr txBox="1"/>
          <p:nvPr/>
        </p:nvSpPr>
        <p:spPr>
          <a:xfrm>
            <a:off x="3303753" y="3426767"/>
            <a:ext cx="96596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NSAR</a:t>
            </a:r>
          </a:p>
        </p:txBody>
      </p:sp>
      <p:sp>
        <p:nvSpPr>
          <p:cNvPr id="10" name="Ellipse 9"/>
          <p:cNvSpPr/>
          <p:nvPr/>
        </p:nvSpPr>
        <p:spPr>
          <a:xfrm>
            <a:off x="2087563" y="5208814"/>
            <a:ext cx="576943" cy="555171"/>
          </a:xfrm>
          <a:prstGeom prst="ellipse">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11" name="Textfeld 10"/>
          <p:cNvSpPr txBox="1"/>
          <p:nvPr/>
        </p:nvSpPr>
        <p:spPr>
          <a:xfrm>
            <a:off x="3075213" y="4381408"/>
            <a:ext cx="558261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Nichtsaure,</a:t>
            </a:r>
            <a:r>
              <a:rPr kumimoji="0" lang="de-DE" sz="2400" b="1" i="0" u="none" strike="noStrike" cap="none" spc="0" normalizeH="0" dirty="0">
                <a:ln>
                  <a:noFill/>
                </a:ln>
                <a:solidFill>
                  <a:srgbClr val="000000"/>
                </a:solidFill>
                <a:effectLst/>
                <a:uFillTx/>
                <a:latin typeface="+mn-lt"/>
                <a:ea typeface="+mn-ea"/>
                <a:cs typeface="+mn-cs"/>
                <a:sym typeface="Arial"/>
              </a:rPr>
              <a:t> </a:t>
            </a:r>
            <a:r>
              <a:rPr kumimoji="0" lang="de-DE" sz="2400" b="1" i="0" u="none" strike="noStrike" cap="none" spc="0" normalizeH="0" dirty="0" err="1">
                <a:ln>
                  <a:noFill/>
                </a:ln>
                <a:solidFill>
                  <a:srgbClr val="000000"/>
                </a:solidFill>
                <a:effectLst/>
                <a:uFillTx/>
                <a:latin typeface="+mn-lt"/>
                <a:ea typeface="+mn-ea"/>
                <a:cs typeface="+mn-cs"/>
                <a:sym typeface="Arial"/>
              </a:rPr>
              <a:t>antipyretische</a:t>
            </a:r>
            <a:r>
              <a:rPr kumimoji="0" lang="de-DE" sz="2400" b="1" i="0" u="none" strike="noStrike" cap="none" spc="0" normalizeH="0" dirty="0">
                <a:ln>
                  <a:noFill/>
                </a:ln>
                <a:solidFill>
                  <a:srgbClr val="000000"/>
                </a:solidFill>
                <a:effectLst/>
                <a:uFillTx/>
                <a:latin typeface="+mn-lt"/>
                <a:ea typeface="+mn-ea"/>
                <a:cs typeface="+mn-cs"/>
                <a:sym typeface="Arial"/>
              </a:rPr>
              <a:t> Analgetika</a:t>
            </a:r>
            <a:endParaRPr kumimoji="0" lang="de-DE" sz="2400" b="1" i="0" u="none" strike="noStrike" cap="none" spc="0" normalizeH="0" baseline="0" dirty="0">
              <a:ln>
                <a:noFill/>
              </a:ln>
              <a:solidFill>
                <a:srgbClr val="000000"/>
              </a:solidFill>
              <a:effectLst/>
              <a:uFillTx/>
              <a:latin typeface="+mn-lt"/>
              <a:ea typeface="+mn-ea"/>
              <a:cs typeface="+mn-cs"/>
              <a:sym typeface="Arial"/>
            </a:endParaRPr>
          </a:p>
        </p:txBody>
      </p:sp>
      <p:sp>
        <p:nvSpPr>
          <p:cNvPr id="12" name="Ellipse 11"/>
          <p:cNvSpPr/>
          <p:nvPr/>
        </p:nvSpPr>
        <p:spPr>
          <a:xfrm>
            <a:off x="2427317" y="2433079"/>
            <a:ext cx="576943" cy="555171"/>
          </a:xfrm>
          <a:prstGeom prst="ellipse">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13" name="Textfeld 12"/>
          <p:cNvSpPr txBox="1"/>
          <p:nvPr/>
        </p:nvSpPr>
        <p:spPr>
          <a:xfrm>
            <a:off x="3211286" y="2467662"/>
            <a:ext cx="287674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Opioide Analgetika</a:t>
            </a:r>
          </a:p>
        </p:txBody>
      </p:sp>
      <p:sp>
        <p:nvSpPr>
          <p:cNvPr id="14" name="Ellipse 13"/>
          <p:cNvSpPr/>
          <p:nvPr/>
        </p:nvSpPr>
        <p:spPr>
          <a:xfrm>
            <a:off x="2399993" y="4292702"/>
            <a:ext cx="576943" cy="555171"/>
          </a:xfrm>
          <a:prstGeom prst="ellipse">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15" name="Textfeld 14"/>
          <p:cNvSpPr txBox="1"/>
          <p:nvPr/>
        </p:nvSpPr>
        <p:spPr>
          <a:xfrm>
            <a:off x="2786742" y="5302322"/>
            <a:ext cx="257217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Arial"/>
              </a:rPr>
              <a:t>Reine Analgetika</a:t>
            </a:r>
          </a:p>
        </p:txBody>
      </p:sp>
    </p:spTree>
    <p:extLst>
      <p:ext uri="{BB962C8B-B14F-4D97-AF65-F5344CB8AC3E}">
        <p14:creationId xmlns:p14="http://schemas.microsoft.com/office/powerpoint/2010/main" val="1438557364"/>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Schmerzen Trauma</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 y="1211036"/>
            <a:ext cx="802005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886" y="85019"/>
            <a:ext cx="2111549" cy="87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8876" t="24779" r="6450" b="25064"/>
          <a:stretch/>
        </p:blipFill>
        <p:spPr bwMode="auto">
          <a:xfrm>
            <a:off x="5551435" y="187499"/>
            <a:ext cx="1127384" cy="66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a:extLst>
              <a:ext uri="{FF2B5EF4-FFF2-40B4-BE49-F238E27FC236}">
                <a16:creationId xmlns:a16="http://schemas.microsoft.com/office/drawing/2014/main" id="{09A13B98-63D7-4F8D-BBE3-0DC424DCF526}"/>
              </a:ext>
            </a:extLst>
          </p:cNvPr>
          <p:cNvSpPr txBox="1"/>
          <p:nvPr/>
        </p:nvSpPr>
        <p:spPr>
          <a:xfrm rot="5400000">
            <a:off x="8356599" y="5291242"/>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2185697880"/>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Dosierung</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1092008"/>
            <a:ext cx="7371035" cy="434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rz.itc.local\Profiles\TSHome$\lra066-21.RZ\DesktopV2\Bilder Analgesie\20210823_10104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112" t="12734" r="14796" b="4270"/>
          <a:stretch/>
        </p:blipFill>
        <p:spPr bwMode="auto">
          <a:xfrm>
            <a:off x="6557759" y="4056154"/>
            <a:ext cx="2466498" cy="20446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9886" y="85019"/>
            <a:ext cx="2111549" cy="87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8876" t="24779" r="6450" b="25064"/>
          <a:stretch/>
        </p:blipFill>
        <p:spPr bwMode="auto">
          <a:xfrm>
            <a:off x="5551435" y="187499"/>
            <a:ext cx="1127384" cy="66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a:extLst>
              <a:ext uri="{FF2B5EF4-FFF2-40B4-BE49-F238E27FC236}">
                <a16:creationId xmlns:a16="http://schemas.microsoft.com/office/drawing/2014/main" id="{09A13B98-63D7-4F8D-BBE3-0DC424DCF526}"/>
              </a:ext>
            </a:extLst>
          </p:cNvPr>
          <p:cNvSpPr txBox="1"/>
          <p:nvPr/>
        </p:nvSpPr>
        <p:spPr>
          <a:xfrm rot="16200000">
            <a:off x="5993504" y="5630866"/>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2</a:t>
            </a:r>
          </a:p>
        </p:txBody>
      </p:sp>
      <p:sp>
        <p:nvSpPr>
          <p:cNvPr id="10" name="Textfeld 9">
            <a:extLst>
              <a:ext uri="{FF2B5EF4-FFF2-40B4-BE49-F238E27FC236}">
                <a16:creationId xmlns:a16="http://schemas.microsoft.com/office/drawing/2014/main" id="{09A13B98-63D7-4F8D-BBE3-0DC424DCF526}"/>
              </a:ext>
            </a:extLst>
          </p:cNvPr>
          <p:cNvSpPr txBox="1"/>
          <p:nvPr/>
        </p:nvSpPr>
        <p:spPr>
          <a:xfrm>
            <a:off x="133350" y="5332806"/>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206823359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Repetition</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81" t="1795" r="1" b="1470"/>
          <a:stretch/>
        </p:blipFill>
        <p:spPr bwMode="auto">
          <a:xfrm>
            <a:off x="133350" y="1092008"/>
            <a:ext cx="7371035" cy="4333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rz.itc.local\Profiles\TSHome$\lra066-21.RZ\DesktopV2\Bilder Analgesie\20210823_10104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112" t="12734" r="14796" b="4270"/>
          <a:stretch/>
        </p:blipFill>
        <p:spPr bwMode="auto">
          <a:xfrm>
            <a:off x="6557759" y="4056154"/>
            <a:ext cx="2466498" cy="20446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9886" y="85019"/>
            <a:ext cx="2111549" cy="87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8876" t="24779" r="6450" b="25064"/>
          <a:stretch/>
        </p:blipFill>
        <p:spPr bwMode="auto">
          <a:xfrm>
            <a:off x="5551435" y="187499"/>
            <a:ext cx="1127384" cy="66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a:extLst>
              <a:ext uri="{FF2B5EF4-FFF2-40B4-BE49-F238E27FC236}">
                <a16:creationId xmlns:a16="http://schemas.microsoft.com/office/drawing/2014/main" id="{09A13B98-63D7-4F8D-BBE3-0DC424DCF526}"/>
              </a:ext>
            </a:extLst>
          </p:cNvPr>
          <p:cNvSpPr txBox="1"/>
          <p:nvPr/>
        </p:nvSpPr>
        <p:spPr>
          <a:xfrm rot="16200000">
            <a:off x="6009349" y="5620005"/>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2</a:t>
            </a:r>
          </a:p>
        </p:txBody>
      </p:sp>
      <p:sp>
        <p:nvSpPr>
          <p:cNvPr id="9" name="Textfeld 8">
            <a:extLst>
              <a:ext uri="{FF2B5EF4-FFF2-40B4-BE49-F238E27FC236}">
                <a16:creationId xmlns:a16="http://schemas.microsoft.com/office/drawing/2014/main" id="{09A13B98-63D7-4F8D-BBE3-0DC424DCF526}"/>
              </a:ext>
            </a:extLst>
          </p:cNvPr>
          <p:cNvSpPr txBox="1"/>
          <p:nvPr/>
        </p:nvSpPr>
        <p:spPr>
          <a:xfrm>
            <a:off x="133350" y="5343197"/>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1</a:t>
            </a:r>
          </a:p>
        </p:txBody>
      </p:sp>
    </p:spTree>
    <p:extLst>
      <p:ext uri="{BB962C8B-B14F-4D97-AF65-F5344CB8AC3E}">
        <p14:creationId xmlns:p14="http://schemas.microsoft.com/office/powerpoint/2010/main" val="2720094585"/>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Analgetika</a:t>
            </a:r>
          </a:p>
        </p:txBody>
      </p:sp>
      <p:sp>
        <p:nvSpPr>
          <p:cNvPr id="20" name="Rechteck 19">
            <a:extLst>
              <a:ext uri="{FF2B5EF4-FFF2-40B4-BE49-F238E27FC236}">
                <a16:creationId xmlns:a16="http://schemas.microsoft.com/office/drawing/2014/main" id="{F052F35B-D409-4160-9D23-E03A633AF39C}"/>
              </a:ext>
            </a:extLst>
          </p:cNvPr>
          <p:cNvSpPr/>
          <p:nvPr/>
        </p:nvSpPr>
        <p:spPr>
          <a:xfrm>
            <a:off x="266700" y="1427117"/>
            <a:ext cx="8610600" cy="769439"/>
          </a:xfrm>
          <a:prstGeom prst="rect">
            <a:avLst/>
          </a:prstGeom>
          <a:solidFill>
            <a:srgbClr val="FFFFC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4400" dirty="0">
                <a:solidFill>
                  <a:srgbClr val="FF0000"/>
                </a:solidFill>
              </a:rPr>
              <a:t>Fallbeispiele</a:t>
            </a:r>
            <a:endParaRPr kumimoji="0" lang="de-DE" sz="4400" b="0" i="0" u="none" strike="noStrike" cap="none" spc="0" normalizeH="0" baseline="0" dirty="0">
              <a:ln>
                <a:noFill/>
              </a:ln>
              <a:solidFill>
                <a:srgbClr val="FF0000"/>
              </a:solidFill>
              <a:effectLst/>
              <a:uFillTx/>
              <a:latin typeface="+mn-lt"/>
              <a:ea typeface="+mn-ea"/>
              <a:cs typeface="+mn-cs"/>
              <a:sym typeface="Arial"/>
            </a:endParaRPr>
          </a:p>
        </p:txBody>
      </p:sp>
      <p:sp>
        <p:nvSpPr>
          <p:cNvPr id="6" name="Textfeld 5">
            <a:extLst>
              <a:ext uri="{FF2B5EF4-FFF2-40B4-BE49-F238E27FC236}">
                <a16:creationId xmlns:a16="http://schemas.microsoft.com/office/drawing/2014/main" id="{09A13B98-63D7-4F8D-BBE3-0DC424DCF526}"/>
              </a:ext>
            </a:extLst>
          </p:cNvPr>
          <p:cNvSpPr txBox="1"/>
          <p:nvPr/>
        </p:nvSpPr>
        <p:spPr>
          <a:xfrm rot="16200000">
            <a:off x="1200598" y="5270487"/>
            <a:ext cx="75918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Abb. 2</a:t>
            </a:r>
          </a:p>
        </p:txBody>
      </p:sp>
      <p:pic>
        <p:nvPicPr>
          <p:cNvPr id="2050" name="Picture 2" descr="\\rz.itc.local\Profiles\TSHome$\lra066-21.RZ\DesktopV2\Bilder Analgesie\20210825_09513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091" r="4205" b="4697"/>
          <a:stretch/>
        </p:blipFill>
        <p:spPr bwMode="auto">
          <a:xfrm>
            <a:off x="1764853" y="2274166"/>
            <a:ext cx="5899611" cy="3751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917560"/>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Analgetika</a:t>
            </a:r>
          </a:p>
        </p:txBody>
      </p:sp>
      <p:sp>
        <p:nvSpPr>
          <p:cNvPr id="20" name="Rechteck 19">
            <a:extLst>
              <a:ext uri="{FF2B5EF4-FFF2-40B4-BE49-F238E27FC236}">
                <a16:creationId xmlns:a16="http://schemas.microsoft.com/office/drawing/2014/main" id="{F052F35B-D409-4160-9D23-E03A633AF39C}"/>
              </a:ext>
            </a:extLst>
          </p:cNvPr>
          <p:cNvSpPr/>
          <p:nvPr/>
        </p:nvSpPr>
        <p:spPr>
          <a:xfrm>
            <a:off x="266700" y="1427117"/>
            <a:ext cx="8610600" cy="769439"/>
          </a:xfrm>
          <a:prstGeom prst="rect">
            <a:avLst/>
          </a:prstGeom>
          <a:solidFill>
            <a:srgbClr val="FFFFC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4400" dirty="0">
                <a:solidFill>
                  <a:srgbClr val="FF0000"/>
                </a:solidFill>
              </a:rPr>
              <a:t>Fallbeispiel 1</a:t>
            </a:r>
            <a:endParaRPr kumimoji="0" lang="de-DE" sz="4400" b="0" i="0" u="none" strike="noStrike" cap="none" spc="0" normalizeH="0" baseline="0" dirty="0">
              <a:ln>
                <a:noFill/>
              </a:ln>
              <a:solidFill>
                <a:srgbClr val="FF0000"/>
              </a:solidFill>
              <a:effectLst/>
              <a:uFillTx/>
              <a:latin typeface="+mn-lt"/>
              <a:ea typeface="+mn-ea"/>
              <a:cs typeface="+mn-cs"/>
              <a:sym typeface="Arial"/>
            </a:endParaRPr>
          </a:p>
        </p:txBody>
      </p:sp>
      <p:sp>
        <p:nvSpPr>
          <p:cNvPr id="8" name="Textfeld 7"/>
          <p:cNvSpPr txBox="1"/>
          <p:nvPr/>
        </p:nvSpPr>
        <p:spPr>
          <a:xfrm>
            <a:off x="117190" y="2437835"/>
            <a:ext cx="8691803" cy="1815882"/>
          </a:xfrm>
          <a:prstGeom prst="rect">
            <a:avLst/>
          </a:prstGeom>
          <a:noFill/>
        </p:spPr>
        <p:txBody>
          <a:bodyPr wrap="none" rtlCol="0">
            <a:spAutoFit/>
          </a:bodyPr>
          <a:lstStyle/>
          <a:p>
            <a:pPr marL="285750" indent="-285750">
              <a:buFont typeface="Wingdings" panose="05000000000000000000" pitchFamily="2" charset="2"/>
              <a:buChar char="§"/>
            </a:pPr>
            <a:r>
              <a:rPr lang="de-DE" sz="1600" dirty="0"/>
              <a:t>56 Jahre alte Patientin</a:t>
            </a:r>
          </a:p>
          <a:p>
            <a:pPr marL="285750" indent="-285750">
              <a:buFont typeface="Wingdings" panose="05000000000000000000" pitchFamily="2" charset="2"/>
              <a:buChar char="§"/>
            </a:pPr>
            <a:r>
              <a:rPr lang="de-DE" sz="1600" dirty="0"/>
              <a:t>Nach dem Essen plötzlich einsetzende </a:t>
            </a:r>
            <a:r>
              <a:rPr lang="de-DE" sz="1600" dirty="0" err="1"/>
              <a:t>kolik</a:t>
            </a:r>
            <a:r>
              <a:rPr lang="de-DE" sz="1600" dirty="0"/>
              <a:t> + / krampfartige Schmerzen im </a:t>
            </a:r>
            <a:r>
              <a:rPr lang="de-DE" sz="1600" dirty="0" err="1"/>
              <a:t>re</a:t>
            </a:r>
            <a:r>
              <a:rPr lang="de-DE" sz="1600" dirty="0"/>
              <a:t>. Oberbauch</a:t>
            </a:r>
          </a:p>
          <a:p>
            <a:pPr marL="285750" indent="-285750">
              <a:buFont typeface="Wingdings" panose="05000000000000000000" pitchFamily="2" charset="2"/>
              <a:buChar char="§"/>
            </a:pPr>
            <a:r>
              <a:rPr lang="de-DE" sz="1600" dirty="0"/>
              <a:t>Ausstrahlung in die rechte Schulter</a:t>
            </a:r>
          </a:p>
          <a:p>
            <a:pPr marL="285750" indent="-285750">
              <a:buFont typeface="Wingdings" panose="05000000000000000000" pitchFamily="2" charset="2"/>
              <a:buChar char="§"/>
            </a:pPr>
            <a:r>
              <a:rPr lang="de-DE" sz="1600" dirty="0"/>
              <a:t>Positives </a:t>
            </a:r>
            <a:r>
              <a:rPr lang="de-DE" sz="1600" dirty="0" err="1"/>
              <a:t>Murphyzeichen</a:t>
            </a:r>
            <a:endParaRPr lang="de-DE" sz="1600" dirty="0"/>
          </a:p>
          <a:p>
            <a:pPr marL="285750" indent="-285750">
              <a:buFont typeface="Wingdings" panose="05000000000000000000" pitchFamily="2" charset="2"/>
              <a:buChar char="§"/>
            </a:pPr>
            <a:r>
              <a:rPr lang="de-DE" sz="1600" dirty="0"/>
              <a:t>Kreislaufstabil (RR 170) und KKT normal</a:t>
            </a:r>
          </a:p>
          <a:p>
            <a:pPr marL="285750" indent="-285750">
              <a:buFont typeface="Wingdings" panose="05000000000000000000" pitchFamily="2" charset="2"/>
              <a:buChar char="§"/>
            </a:pPr>
            <a:r>
              <a:rPr lang="de-DE" sz="1600" dirty="0"/>
              <a:t>Kein akutes A-E-Problem</a:t>
            </a:r>
          </a:p>
          <a:p>
            <a:pPr marL="285750" indent="-285750">
              <a:buFont typeface="Wingdings" panose="05000000000000000000" pitchFamily="2" charset="2"/>
              <a:buChar char="§"/>
            </a:pPr>
            <a:r>
              <a:rPr lang="de-DE" sz="1600" dirty="0"/>
              <a:t>Keine Allergien</a:t>
            </a:r>
          </a:p>
        </p:txBody>
      </p:sp>
    </p:spTree>
    <p:extLst>
      <p:ext uri="{BB962C8B-B14F-4D97-AF65-F5344CB8AC3E}">
        <p14:creationId xmlns:p14="http://schemas.microsoft.com/office/powerpoint/2010/main" val="2085347647"/>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Analgetika</a:t>
            </a:r>
          </a:p>
        </p:txBody>
      </p:sp>
      <p:sp>
        <p:nvSpPr>
          <p:cNvPr id="20" name="Rechteck 19">
            <a:extLst>
              <a:ext uri="{FF2B5EF4-FFF2-40B4-BE49-F238E27FC236}">
                <a16:creationId xmlns:a16="http://schemas.microsoft.com/office/drawing/2014/main" id="{F052F35B-D409-4160-9D23-E03A633AF39C}"/>
              </a:ext>
            </a:extLst>
          </p:cNvPr>
          <p:cNvSpPr/>
          <p:nvPr/>
        </p:nvSpPr>
        <p:spPr>
          <a:xfrm>
            <a:off x="266700" y="1427117"/>
            <a:ext cx="8610600" cy="769439"/>
          </a:xfrm>
          <a:prstGeom prst="rect">
            <a:avLst/>
          </a:prstGeom>
          <a:solidFill>
            <a:srgbClr val="FFFFC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4400" dirty="0">
                <a:solidFill>
                  <a:srgbClr val="FF0000"/>
                </a:solidFill>
              </a:rPr>
              <a:t>V.a. Gallenkolik</a:t>
            </a:r>
            <a:endParaRPr kumimoji="0" lang="de-DE" sz="4400" b="0" i="0" u="none" strike="noStrike" cap="none" spc="0" normalizeH="0" baseline="0" dirty="0">
              <a:ln>
                <a:noFill/>
              </a:ln>
              <a:solidFill>
                <a:srgbClr val="FF0000"/>
              </a:solidFill>
              <a:effectLst/>
              <a:uFillTx/>
              <a:latin typeface="+mn-lt"/>
              <a:ea typeface="+mn-ea"/>
              <a:cs typeface="+mn-cs"/>
              <a:sym typeface="Arial"/>
            </a:endParaRPr>
          </a:p>
        </p:txBody>
      </p:sp>
      <p:grpSp>
        <p:nvGrpSpPr>
          <p:cNvPr id="5" name="Gruppieren 4"/>
          <p:cNvGrpSpPr/>
          <p:nvPr/>
        </p:nvGrpSpPr>
        <p:grpSpPr>
          <a:xfrm>
            <a:off x="160495" y="2871815"/>
            <a:ext cx="8678581" cy="2160240"/>
            <a:chOff x="179512" y="1916832"/>
            <a:chExt cx="8678581" cy="2160240"/>
          </a:xfrm>
        </p:grpSpPr>
        <p:sp>
          <p:nvSpPr>
            <p:cNvPr id="6" name="Rechteck 5"/>
            <p:cNvSpPr/>
            <p:nvPr/>
          </p:nvSpPr>
          <p:spPr>
            <a:xfrm>
              <a:off x="179512" y="1916832"/>
              <a:ext cx="8678581" cy="21602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468313" y="2060848"/>
              <a:ext cx="8208143" cy="64807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Spasmolytikum </a:t>
              </a:r>
            </a:p>
            <a:p>
              <a:pPr algn="ctr"/>
              <a:r>
                <a:rPr lang="de-DE" dirty="0" err="1">
                  <a:solidFill>
                    <a:schemeClr val="tx1"/>
                  </a:solidFill>
                </a:rPr>
                <a:t>Buscopan</a:t>
              </a:r>
              <a:r>
                <a:rPr lang="de-DE" dirty="0">
                  <a:solidFill>
                    <a:schemeClr val="tx1"/>
                  </a:solidFill>
                </a:rPr>
                <a:t> 20 mg </a:t>
              </a:r>
              <a:r>
                <a:rPr lang="de-DE" dirty="0" err="1">
                  <a:solidFill>
                    <a:schemeClr val="tx1"/>
                  </a:solidFill>
                </a:rPr>
                <a:t>i.v.</a:t>
              </a:r>
              <a:endParaRPr lang="de-DE" dirty="0">
                <a:solidFill>
                  <a:schemeClr val="tx1"/>
                </a:solidFill>
              </a:endParaRPr>
            </a:p>
          </p:txBody>
        </p:sp>
        <p:sp>
          <p:nvSpPr>
            <p:cNvPr id="9" name="Rechteck 8"/>
            <p:cNvSpPr/>
            <p:nvPr/>
          </p:nvSpPr>
          <p:spPr>
            <a:xfrm>
              <a:off x="468313" y="3212976"/>
              <a:ext cx="8208143" cy="64807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Analgetikum</a:t>
              </a:r>
            </a:p>
            <a:p>
              <a:pPr algn="ctr"/>
              <a:r>
                <a:rPr lang="de-DE" dirty="0">
                  <a:solidFill>
                    <a:schemeClr val="tx1"/>
                  </a:solidFill>
                </a:rPr>
                <a:t>1 g </a:t>
              </a:r>
              <a:r>
                <a:rPr lang="de-DE" dirty="0" err="1">
                  <a:solidFill>
                    <a:schemeClr val="tx1"/>
                  </a:solidFill>
                </a:rPr>
                <a:t>Metamizol</a:t>
              </a:r>
              <a:r>
                <a:rPr lang="de-DE" dirty="0">
                  <a:solidFill>
                    <a:schemeClr val="tx1"/>
                  </a:solidFill>
                </a:rPr>
                <a:t> oder 1 g Paracetamol</a:t>
              </a:r>
            </a:p>
          </p:txBody>
        </p:sp>
        <p:sp>
          <p:nvSpPr>
            <p:cNvPr id="10" name="Textfeld 9"/>
            <p:cNvSpPr txBox="1"/>
            <p:nvPr/>
          </p:nvSpPr>
          <p:spPr>
            <a:xfrm>
              <a:off x="4254366" y="2516976"/>
              <a:ext cx="490840" cy="830997"/>
            </a:xfrm>
            <a:prstGeom prst="rect">
              <a:avLst/>
            </a:prstGeom>
            <a:noFill/>
          </p:spPr>
          <p:txBody>
            <a:bodyPr wrap="none" rtlCol="0">
              <a:spAutoFit/>
            </a:bodyPr>
            <a:lstStyle/>
            <a:p>
              <a:r>
                <a:rPr lang="de-DE" sz="4800" b="1" dirty="0"/>
                <a:t>+</a:t>
              </a:r>
            </a:p>
          </p:txBody>
        </p:sp>
      </p:grpSp>
    </p:spTree>
    <p:extLst>
      <p:ext uri="{BB962C8B-B14F-4D97-AF65-F5344CB8AC3E}">
        <p14:creationId xmlns:p14="http://schemas.microsoft.com/office/powerpoint/2010/main" val="3950716108"/>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Analgetika</a:t>
            </a:r>
          </a:p>
        </p:txBody>
      </p:sp>
      <p:sp>
        <p:nvSpPr>
          <p:cNvPr id="20" name="Rechteck 19">
            <a:extLst>
              <a:ext uri="{FF2B5EF4-FFF2-40B4-BE49-F238E27FC236}">
                <a16:creationId xmlns:a16="http://schemas.microsoft.com/office/drawing/2014/main" id="{F052F35B-D409-4160-9D23-E03A633AF39C}"/>
              </a:ext>
            </a:extLst>
          </p:cNvPr>
          <p:cNvSpPr/>
          <p:nvPr/>
        </p:nvSpPr>
        <p:spPr>
          <a:xfrm>
            <a:off x="266700" y="1427117"/>
            <a:ext cx="8610600" cy="769439"/>
          </a:xfrm>
          <a:prstGeom prst="rect">
            <a:avLst/>
          </a:prstGeom>
          <a:solidFill>
            <a:srgbClr val="FFFFC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4400" dirty="0">
                <a:solidFill>
                  <a:srgbClr val="FF0000"/>
                </a:solidFill>
              </a:rPr>
              <a:t>Fallbeispiel 2</a:t>
            </a:r>
            <a:endParaRPr kumimoji="0" lang="de-DE" sz="4400" b="0" i="0" u="none" strike="noStrike" cap="none" spc="0" normalizeH="0" baseline="0" dirty="0">
              <a:ln>
                <a:noFill/>
              </a:ln>
              <a:solidFill>
                <a:srgbClr val="FF0000"/>
              </a:solidFill>
              <a:effectLst/>
              <a:uFillTx/>
              <a:latin typeface="+mn-lt"/>
              <a:ea typeface="+mn-ea"/>
              <a:cs typeface="+mn-cs"/>
              <a:sym typeface="Arial"/>
            </a:endParaRPr>
          </a:p>
        </p:txBody>
      </p:sp>
      <p:sp>
        <p:nvSpPr>
          <p:cNvPr id="8" name="Textfeld 7"/>
          <p:cNvSpPr txBox="1"/>
          <p:nvPr/>
        </p:nvSpPr>
        <p:spPr>
          <a:xfrm>
            <a:off x="117190" y="2437835"/>
            <a:ext cx="7906332" cy="2308324"/>
          </a:xfrm>
          <a:prstGeom prst="rect">
            <a:avLst/>
          </a:prstGeom>
          <a:noFill/>
        </p:spPr>
        <p:txBody>
          <a:bodyPr wrap="none" rtlCol="0">
            <a:spAutoFit/>
          </a:bodyPr>
          <a:lstStyle/>
          <a:p>
            <a:pPr marL="285750" indent="-285750">
              <a:buFont typeface="Wingdings" panose="05000000000000000000" pitchFamily="2" charset="2"/>
              <a:buChar char="§"/>
            </a:pPr>
            <a:r>
              <a:rPr lang="de-DE" sz="1600" dirty="0"/>
              <a:t>34 Jahre alter Patient</a:t>
            </a:r>
          </a:p>
          <a:p>
            <a:pPr marL="285750" indent="-285750">
              <a:buFont typeface="Wingdings" panose="05000000000000000000" pitchFamily="2" charset="2"/>
              <a:buChar char="§"/>
            </a:pPr>
            <a:r>
              <a:rPr lang="de-DE" sz="1600" dirty="0"/>
              <a:t>Patient läuft unruhig in Wohnung auf und ab</a:t>
            </a:r>
          </a:p>
          <a:p>
            <a:pPr marL="285750" indent="-285750">
              <a:buFont typeface="Wingdings" panose="05000000000000000000" pitchFamily="2" charset="2"/>
              <a:buChar char="§"/>
            </a:pPr>
            <a:r>
              <a:rPr lang="de-DE" sz="1600" dirty="0"/>
              <a:t>Im Laufe der Nacht zunehmende Schmerzen an der rechten Flanke</a:t>
            </a:r>
          </a:p>
          <a:p>
            <a:pPr marL="285750" indent="-285750">
              <a:buFont typeface="Wingdings" panose="05000000000000000000" pitchFamily="2" charset="2"/>
              <a:buChar char="§"/>
            </a:pPr>
            <a:r>
              <a:rPr lang="de-DE" sz="1600" dirty="0"/>
              <a:t>Sehr häufiger Harndrang, Hämaturie</a:t>
            </a:r>
          </a:p>
          <a:p>
            <a:pPr marL="285750" indent="-285750">
              <a:buFont typeface="Wingdings" panose="05000000000000000000" pitchFamily="2" charset="2"/>
              <a:buChar char="§"/>
            </a:pPr>
            <a:r>
              <a:rPr lang="de-DE" sz="1600" dirty="0"/>
              <a:t>Die letzte halbe Stunde massive Schmerzverstärkung mit Schmerzspitzen NRS 10</a:t>
            </a:r>
          </a:p>
          <a:p>
            <a:pPr marL="285750" indent="-285750">
              <a:buFont typeface="Wingdings" panose="05000000000000000000" pitchFamily="2" charset="2"/>
              <a:buChar char="§"/>
            </a:pPr>
            <a:r>
              <a:rPr lang="de-DE" sz="1600" dirty="0"/>
              <a:t>Rechtes Nierenlager Klopfschmerz auslösbar</a:t>
            </a:r>
          </a:p>
          <a:p>
            <a:pPr marL="285750" indent="-285750">
              <a:buFont typeface="Wingdings" panose="05000000000000000000" pitchFamily="2" charset="2"/>
              <a:buChar char="§"/>
            </a:pPr>
            <a:r>
              <a:rPr lang="de-DE" sz="1600" dirty="0"/>
              <a:t>Kreislaufstabil (RR 165) und KKT normal</a:t>
            </a:r>
          </a:p>
          <a:p>
            <a:pPr marL="285750" indent="-285750">
              <a:buFont typeface="Wingdings" panose="05000000000000000000" pitchFamily="2" charset="2"/>
              <a:buChar char="§"/>
            </a:pPr>
            <a:r>
              <a:rPr lang="de-DE" sz="1600" dirty="0"/>
              <a:t>Kein akutes A-E-Problem</a:t>
            </a:r>
          </a:p>
          <a:p>
            <a:pPr marL="285750" indent="-285750">
              <a:buFont typeface="Wingdings" panose="05000000000000000000" pitchFamily="2" charset="2"/>
              <a:buChar char="§"/>
            </a:pPr>
            <a:r>
              <a:rPr lang="de-DE" sz="1600" dirty="0"/>
              <a:t>Keine Allergien</a:t>
            </a:r>
          </a:p>
        </p:txBody>
      </p:sp>
    </p:spTree>
    <p:extLst>
      <p:ext uri="{BB962C8B-B14F-4D97-AF65-F5344CB8AC3E}">
        <p14:creationId xmlns:p14="http://schemas.microsoft.com/office/powerpoint/2010/main" val="3100155318"/>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Analgetika</a:t>
            </a:r>
          </a:p>
        </p:txBody>
      </p:sp>
      <p:sp>
        <p:nvSpPr>
          <p:cNvPr id="20" name="Rechteck 19">
            <a:extLst>
              <a:ext uri="{FF2B5EF4-FFF2-40B4-BE49-F238E27FC236}">
                <a16:creationId xmlns:a16="http://schemas.microsoft.com/office/drawing/2014/main" id="{F052F35B-D409-4160-9D23-E03A633AF39C}"/>
              </a:ext>
            </a:extLst>
          </p:cNvPr>
          <p:cNvSpPr/>
          <p:nvPr/>
        </p:nvSpPr>
        <p:spPr>
          <a:xfrm>
            <a:off x="266700" y="1427117"/>
            <a:ext cx="8610600" cy="769439"/>
          </a:xfrm>
          <a:prstGeom prst="rect">
            <a:avLst/>
          </a:prstGeom>
          <a:solidFill>
            <a:srgbClr val="FFFFC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4400" dirty="0">
                <a:solidFill>
                  <a:srgbClr val="FF0000"/>
                </a:solidFill>
              </a:rPr>
              <a:t>V.a. Harnleiterkolik</a:t>
            </a:r>
            <a:endParaRPr kumimoji="0" lang="de-DE" sz="4400" b="0" i="0" u="none" strike="noStrike" cap="none" spc="0" normalizeH="0" baseline="0" dirty="0">
              <a:ln>
                <a:noFill/>
              </a:ln>
              <a:solidFill>
                <a:srgbClr val="FF0000"/>
              </a:solidFill>
              <a:effectLst/>
              <a:uFillTx/>
              <a:latin typeface="+mn-lt"/>
              <a:ea typeface="+mn-ea"/>
              <a:cs typeface="+mn-cs"/>
              <a:sym typeface="Arial"/>
            </a:endParaRPr>
          </a:p>
        </p:txBody>
      </p:sp>
      <p:grpSp>
        <p:nvGrpSpPr>
          <p:cNvPr id="5" name="Gruppieren 4"/>
          <p:cNvGrpSpPr/>
          <p:nvPr/>
        </p:nvGrpSpPr>
        <p:grpSpPr>
          <a:xfrm>
            <a:off x="160495" y="2871815"/>
            <a:ext cx="8678581" cy="2160240"/>
            <a:chOff x="179512" y="1916832"/>
            <a:chExt cx="8678581" cy="2160240"/>
          </a:xfrm>
        </p:grpSpPr>
        <p:sp>
          <p:nvSpPr>
            <p:cNvPr id="6" name="Rechteck 5"/>
            <p:cNvSpPr/>
            <p:nvPr/>
          </p:nvSpPr>
          <p:spPr>
            <a:xfrm>
              <a:off x="179512" y="1916832"/>
              <a:ext cx="8678581" cy="21602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468313" y="2060848"/>
              <a:ext cx="8208143" cy="64807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Analgetikum</a:t>
              </a:r>
            </a:p>
            <a:p>
              <a:pPr algn="ctr"/>
              <a:r>
                <a:rPr lang="de-DE" dirty="0">
                  <a:solidFill>
                    <a:schemeClr val="tx1"/>
                  </a:solidFill>
                </a:rPr>
                <a:t>1 g </a:t>
              </a:r>
              <a:r>
                <a:rPr lang="de-DE" dirty="0" err="1">
                  <a:solidFill>
                    <a:schemeClr val="tx1"/>
                  </a:solidFill>
                </a:rPr>
                <a:t>Metamizol</a:t>
              </a:r>
              <a:r>
                <a:rPr lang="de-DE" dirty="0">
                  <a:solidFill>
                    <a:schemeClr val="tx1"/>
                  </a:solidFill>
                </a:rPr>
                <a:t> oder 1 g Paracetamol oder 75 mg </a:t>
              </a:r>
              <a:r>
                <a:rPr lang="de-DE" dirty="0" err="1">
                  <a:solidFill>
                    <a:schemeClr val="tx1"/>
                  </a:solidFill>
                </a:rPr>
                <a:t>Diclofenac</a:t>
              </a:r>
              <a:endParaRPr lang="de-DE" dirty="0">
                <a:solidFill>
                  <a:schemeClr val="tx1"/>
                </a:solidFill>
              </a:endParaRPr>
            </a:p>
          </p:txBody>
        </p:sp>
        <p:sp>
          <p:nvSpPr>
            <p:cNvPr id="9" name="Rechteck 8"/>
            <p:cNvSpPr/>
            <p:nvPr/>
          </p:nvSpPr>
          <p:spPr>
            <a:xfrm>
              <a:off x="468313" y="3212976"/>
              <a:ext cx="8208143" cy="64807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Opioid-Analgetikum</a:t>
              </a:r>
            </a:p>
            <a:p>
              <a:pPr algn="ctr"/>
              <a:r>
                <a:rPr lang="de-DE" dirty="0" err="1">
                  <a:solidFill>
                    <a:schemeClr val="tx1"/>
                  </a:solidFill>
                </a:rPr>
                <a:t>Piritramid</a:t>
              </a:r>
              <a:r>
                <a:rPr lang="de-DE" dirty="0">
                  <a:solidFill>
                    <a:schemeClr val="tx1"/>
                  </a:solidFill>
                </a:rPr>
                <a:t> oder </a:t>
              </a:r>
              <a:r>
                <a:rPr lang="de-DE" dirty="0" err="1">
                  <a:solidFill>
                    <a:schemeClr val="tx1"/>
                  </a:solidFill>
                </a:rPr>
                <a:t>Fentanyl</a:t>
              </a:r>
              <a:endParaRPr lang="de-DE" dirty="0">
                <a:solidFill>
                  <a:schemeClr val="tx1"/>
                </a:solidFill>
              </a:endParaRPr>
            </a:p>
          </p:txBody>
        </p:sp>
        <p:sp>
          <p:nvSpPr>
            <p:cNvPr id="10" name="Textfeld 9"/>
            <p:cNvSpPr txBox="1"/>
            <p:nvPr/>
          </p:nvSpPr>
          <p:spPr>
            <a:xfrm>
              <a:off x="4379057" y="2609967"/>
              <a:ext cx="697627" cy="584775"/>
            </a:xfrm>
            <a:prstGeom prst="rect">
              <a:avLst/>
            </a:prstGeom>
            <a:noFill/>
          </p:spPr>
          <p:txBody>
            <a:bodyPr wrap="none" rtlCol="0">
              <a:spAutoFit/>
            </a:bodyPr>
            <a:lstStyle/>
            <a:p>
              <a:r>
                <a:rPr lang="de-DE" sz="3200" b="1" dirty="0"/>
                <a:t>(+)</a:t>
              </a:r>
            </a:p>
          </p:txBody>
        </p:sp>
      </p:grpSp>
      <p:sp>
        <p:nvSpPr>
          <p:cNvPr id="3" name="Textfeld 2"/>
          <p:cNvSpPr txBox="1"/>
          <p:nvPr/>
        </p:nvSpPr>
        <p:spPr>
          <a:xfrm>
            <a:off x="2579789" y="5320145"/>
            <a:ext cx="3984422" cy="40010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000" b="1" i="0" u="none" strike="noStrike" cap="none" spc="0" normalizeH="0" baseline="0" dirty="0">
                <a:ln>
                  <a:noFill/>
                </a:ln>
                <a:solidFill>
                  <a:srgbClr val="FF0000"/>
                </a:solidFill>
                <a:effectLst/>
                <a:uFillTx/>
                <a:latin typeface="+mn-lt"/>
                <a:ea typeface="+mn-ea"/>
                <a:cs typeface="+mn-cs"/>
                <a:sym typeface="Arial"/>
              </a:rPr>
              <a:t>KEINE</a:t>
            </a:r>
            <a:r>
              <a:rPr kumimoji="0" lang="de-DE" sz="2000" b="0" i="0" u="none" strike="noStrike" cap="none" spc="0" normalizeH="0" baseline="0" dirty="0">
                <a:ln>
                  <a:noFill/>
                </a:ln>
                <a:solidFill>
                  <a:srgbClr val="000000"/>
                </a:solidFill>
                <a:effectLst/>
                <a:uFillTx/>
                <a:latin typeface="+mn-lt"/>
                <a:ea typeface="+mn-ea"/>
                <a:cs typeface="+mn-cs"/>
                <a:sym typeface="Arial"/>
              </a:rPr>
              <a:t> Gabe von </a:t>
            </a:r>
            <a:r>
              <a:rPr kumimoji="0" lang="de-DE" sz="2000" b="0" i="0" u="none" strike="noStrike" cap="none" spc="0" normalizeH="0" baseline="0" dirty="0" err="1">
                <a:ln>
                  <a:noFill/>
                </a:ln>
                <a:solidFill>
                  <a:srgbClr val="000000"/>
                </a:solidFill>
                <a:effectLst/>
                <a:uFillTx/>
                <a:latin typeface="+mn-lt"/>
                <a:ea typeface="+mn-ea"/>
                <a:cs typeface="+mn-cs"/>
                <a:sym typeface="Arial"/>
              </a:rPr>
              <a:t>Butylscopolamin</a:t>
            </a:r>
            <a:endParaRPr kumimoji="0" lang="de-DE" sz="2000" b="0" i="0" u="none" strike="noStrike" cap="none" spc="0" normalizeH="0" baseline="0" dirty="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1608748119"/>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Analgetika</a:t>
            </a:r>
          </a:p>
        </p:txBody>
      </p:sp>
      <p:sp>
        <p:nvSpPr>
          <p:cNvPr id="20" name="Rechteck 19">
            <a:extLst>
              <a:ext uri="{FF2B5EF4-FFF2-40B4-BE49-F238E27FC236}">
                <a16:creationId xmlns:a16="http://schemas.microsoft.com/office/drawing/2014/main" id="{F052F35B-D409-4160-9D23-E03A633AF39C}"/>
              </a:ext>
            </a:extLst>
          </p:cNvPr>
          <p:cNvSpPr/>
          <p:nvPr/>
        </p:nvSpPr>
        <p:spPr>
          <a:xfrm>
            <a:off x="266700" y="1427117"/>
            <a:ext cx="8610600" cy="769439"/>
          </a:xfrm>
          <a:prstGeom prst="rect">
            <a:avLst/>
          </a:prstGeom>
          <a:solidFill>
            <a:srgbClr val="FFFFC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4400" dirty="0">
                <a:solidFill>
                  <a:srgbClr val="FF0000"/>
                </a:solidFill>
              </a:rPr>
              <a:t>Fallbeispiel 3</a:t>
            </a:r>
            <a:endParaRPr kumimoji="0" lang="de-DE" sz="4400" b="0" i="0" u="none" strike="noStrike" cap="none" spc="0" normalizeH="0" baseline="0" dirty="0">
              <a:ln>
                <a:noFill/>
              </a:ln>
              <a:solidFill>
                <a:srgbClr val="FF0000"/>
              </a:solidFill>
              <a:effectLst/>
              <a:uFillTx/>
              <a:latin typeface="+mn-lt"/>
              <a:ea typeface="+mn-ea"/>
              <a:cs typeface="+mn-cs"/>
              <a:sym typeface="Arial"/>
            </a:endParaRPr>
          </a:p>
        </p:txBody>
      </p:sp>
      <p:sp>
        <p:nvSpPr>
          <p:cNvPr id="8" name="Textfeld 7"/>
          <p:cNvSpPr txBox="1"/>
          <p:nvPr/>
        </p:nvSpPr>
        <p:spPr>
          <a:xfrm>
            <a:off x="117190" y="2437835"/>
            <a:ext cx="7655210" cy="2308324"/>
          </a:xfrm>
          <a:prstGeom prst="rect">
            <a:avLst/>
          </a:prstGeom>
          <a:noFill/>
        </p:spPr>
        <p:txBody>
          <a:bodyPr wrap="square" rtlCol="0">
            <a:spAutoFit/>
          </a:bodyPr>
          <a:lstStyle/>
          <a:p>
            <a:pPr marL="285750" indent="-285750">
              <a:buFont typeface="Wingdings" panose="05000000000000000000" pitchFamily="2" charset="2"/>
              <a:buChar char="§"/>
            </a:pPr>
            <a:r>
              <a:rPr lang="de-DE" sz="1600" dirty="0"/>
              <a:t>11 Jahre alter Patient</a:t>
            </a:r>
          </a:p>
          <a:p>
            <a:pPr marL="285750" indent="-285750">
              <a:buFont typeface="Wingdings" panose="05000000000000000000" pitchFamily="2" charset="2"/>
              <a:buChar char="§"/>
            </a:pPr>
            <a:r>
              <a:rPr lang="de-DE" sz="1600" dirty="0"/>
              <a:t>Eltern vor Ort an der Einsatzstelle</a:t>
            </a:r>
          </a:p>
          <a:p>
            <a:pPr marL="285750" indent="-285750">
              <a:buFont typeface="Wingdings" panose="05000000000000000000" pitchFamily="2" charset="2"/>
              <a:buChar char="§"/>
            </a:pPr>
            <a:r>
              <a:rPr lang="de-DE" sz="1600" dirty="0"/>
              <a:t>Sturz mit dem Fahrrad</a:t>
            </a:r>
          </a:p>
          <a:p>
            <a:pPr marL="285750" indent="-285750">
              <a:buFont typeface="Wingdings" panose="05000000000000000000" pitchFamily="2" charset="2"/>
              <a:buChar char="§"/>
            </a:pPr>
            <a:r>
              <a:rPr lang="de-DE" sz="1600" dirty="0"/>
              <a:t>Helm getragen</a:t>
            </a:r>
          </a:p>
          <a:p>
            <a:pPr marL="285750" indent="-285750">
              <a:buFont typeface="Wingdings" panose="05000000000000000000" pitchFamily="2" charset="2"/>
              <a:buChar char="§"/>
            </a:pPr>
            <a:r>
              <a:rPr lang="de-DE" sz="1600" dirty="0"/>
              <a:t>Kein kritisches A – E – Problem</a:t>
            </a:r>
          </a:p>
          <a:p>
            <a:pPr marL="285750" indent="-285750">
              <a:buFont typeface="Wingdings" panose="05000000000000000000" pitchFamily="2" charset="2"/>
              <a:buChar char="§"/>
            </a:pPr>
            <a:r>
              <a:rPr lang="de-DE" sz="1600" dirty="0" err="1"/>
              <a:t>Hämodynamisch</a:t>
            </a:r>
            <a:r>
              <a:rPr lang="de-DE" sz="1600" dirty="0"/>
              <a:t> stabil (RR 100 </a:t>
            </a:r>
            <a:r>
              <a:rPr lang="de-DE" sz="1600" dirty="0" err="1"/>
              <a:t>mmHg</a:t>
            </a:r>
            <a:r>
              <a:rPr lang="de-DE" sz="1600" dirty="0"/>
              <a:t>)</a:t>
            </a:r>
          </a:p>
          <a:p>
            <a:pPr marL="285750" indent="-285750">
              <a:buFont typeface="Wingdings" panose="05000000000000000000" pitchFamily="2" charset="2"/>
              <a:buChar char="§"/>
            </a:pPr>
            <a:r>
              <a:rPr lang="de-DE" sz="1600" dirty="0"/>
              <a:t>3° offene US-Fraktur mit stärksten Schmerzen</a:t>
            </a:r>
          </a:p>
          <a:p>
            <a:pPr marL="285750" indent="-285750">
              <a:buFont typeface="Wingdings" panose="05000000000000000000" pitchFamily="2" charset="2"/>
              <a:buChar char="§"/>
            </a:pPr>
            <a:r>
              <a:rPr lang="de-DE" sz="1600" dirty="0"/>
              <a:t>Kind sehr ängstlich, lässt wenig an sich machen</a:t>
            </a:r>
          </a:p>
          <a:p>
            <a:pPr marL="285750" indent="-285750">
              <a:buFont typeface="Wingdings" panose="05000000000000000000" pitchFamily="2" charset="2"/>
              <a:buChar char="§"/>
            </a:pPr>
            <a:r>
              <a:rPr lang="de-DE" sz="1600" dirty="0"/>
              <a:t>Anlage eines </a:t>
            </a:r>
            <a:r>
              <a:rPr lang="de-DE" sz="1600" dirty="0" err="1"/>
              <a:t>i.v.</a:t>
            </a:r>
            <a:r>
              <a:rPr lang="de-DE" sz="1600" dirty="0"/>
              <a:t> – Zugangs erscheint nicht möglich</a:t>
            </a:r>
          </a:p>
        </p:txBody>
      </p:sp>
    </p:spTree>
    <p:extLst>
      <p:ext uri="{BB962C8B-B14F-4D97-AF65-F5344CB8AC3E}">
        <p14:creationId xmlns:p14="http://schemas.microsoft.com/office/powerpoint/2010/main" val="138205282"/>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Analgetika</a:t>
            </a:r>
          </a:p>
        </p:txBody>
      </p:sp>
      <p:sp>
        <p:nvSpPr>
          <p:cNvPr id="20" name="Rechteck 19">
            <a:extLst>
              <a:ext uri="{FF2B5EF4-FFF2-40B4-BE49-F238E27FC236}">
                <a16:creationId xmlns:a16="http://schemas.microsoft.com/office/drawing/2014/main" id="{F052F35B-D409-4160-9D23-E03A633AF39C}"/>
              </a:ext>
            </a:extLst>
          </p:cNvPr>
          <p:cNvSpPr/>
          <p:nvPr/>
        </p:nvSpPr>
        <p:spPr>
          <a:xfrm>
            <a:off x="266700" y="1427117"/>
            <a:ext cx="8610600" cy="769439"/>
          </a:xfrm>
          <a:prstGeom prst="rect">
            <a:avLst/>
          </a:prstGeom>
          <a:solidFill>
            <a:srgbClr val="FFFFC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4400" dirty="0">
                <a:solidFill>
                  <a:srgbClr val="FF0000"/>
                </a:solidFill>
              </a:rPr>
              <a:t>Trauma ohne </a:t>
            </a:r>
            <a:r>
              <a:rPr lang="de-DE" sz="4400" dirty="0" err="1">
                <a:solidFill>
                  <a:srgbClr val="FF0000"/>
                </a:solidFill>
              </a:rPr>
              <a:t>i.v.</a:t>
            </a:r>
            <a:endParaRPr kumimoji="0" lang="de-DE" sz="4400" b="0" i="0" u="none" strike="noStrike" cap="none" spc="0" normalizeH="0" baseline="0" dirty="0">
              <a:ln>
                <a:noFill/>
              </a:ln>
              <a:solidFill>
                <a:srgbClr val="FF0000"/>
              </a:solidFill>
              <a:effectLst/>
              <a:uFillTx/>
              <a:latin typeface="+mn-lt"/>
              <a:ea typeface="+mn-ea"/>
              <a:cs typeface="+mn-cs"/>
              <a:sym typeface="Arial"/>
            </a:endParaRPr>
          </a:p>
        </p:txBody>
      </p:sp>
      <p:grpSp>
        <p:nvGrpSpPr>
          <p:cNvPr id="5" name="Gruppieren 4"/>
          <p:cNvGrpSpPr/>
          <p:nvPr/>
        </p:nvGrpSpPr>
        <p:grpSpPr>
          <a:xfrm>
            <a:off x="160495" y="2871815"/>
            <a:ext cx="8678581" cy="2160240"/>
            <a:chOff x="179512" y="1916832"/>
            <a:chExt cx="8678581" cy="2160240"/>
          </a:xfrm>
        </p:grpSpPr>
        <p:sp>
          <p:nvSpPr>
            <p:cNvPr id="6" name="Rechteck 5"/>
            <p:cNvSpPr/>
            <p:nvPr/>
          </p:nvSpPr>
          <p:spPr>
            <a:xfrm>
              <a:off x="179512" y="1916832"/>
              <a:ext cx="8678581" cy="21602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468313" y="2060848"/>
              <a:ext cx="8208143" cy="64807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err="1">
                  <a:solidFill>
                    <a:schemeClr val="tx1"/>
                  </a:solidFill>
                </a:rPr>
                <a:t>Midazolam</a:t>
              </a:r>
              <a:endParaRPr lang="de-DE" b="1" dirty="0">
                <a:solidFill>
                  <a:schemeClr val="tx1"/>
                </a:solidFill>
              </a:endParaRPr>
            </a:p>
            <a:p>
              <a:pPr algn="ctr"/>
              <a:r>
                <a:rPr lang="de-DE" dirty="0">
                  <a:solidFill>
                    <a:schemeClr val="tx1"/>
                  </a:solidFill>
                </a:rPr>
                <a:t>2,5 mg (0,5 ml)</a:t>
              </a:r>
            </a:p>
          </p:txBody>
        </p:sp>
        <p:sp>
          <p:nvSpPr>
            <p:cNvPr id="9" name="Rechteck 8"/>
            <p:cNvSpPr/>
            <p:nvPr/>
          </p:nvSpPr>
          <p:spPr>
            <a:xfrm>
              <a:off x="468313" y="3212976"/>
              <a:ext cx="8208143" cy="64807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err="1">
                  <a:solidFill>
                    <a:schemeClr val="tx1"/>
                  </a:solidFill>
                </a:rPr>
                <a:t>EsKetamin</a:t>
              </a:r>
              <a:endParaRPr lang="de-DE" b="1" dirty="0">
                <a:solidFill>
                  <a:schemeClr val="tx1"/>
                </a:solidFill>
              </a:endParaRPr>
            </a:p>
            <a:p>
              <a:pPr algn="ctr"/>
              <a:r>
                <a:rPr lang="de-DE" dirty="0">
                  <a:solidFill>
                    <a:schemeClr val="tx1"/>
                  </a:solidFill>
                </a:rPr>
                <a:t>12,5 mg (0,5 ml)</a:t>
              </a:r>
            </a:p>
          </p:txBody>
        </p:sp>
        <p:sp>
          <p:nvSpPr>
            <p:cNvPr id="10" name="Textfeld 9"/>
            <p:cNvSpPr txBox="1"/>
            <p:nvPr/>
          </p:nvSpPr>
          <p:spPr>
            <a:xfrm>
              <a:off x="4379057" y="2609967"/>
              <a:ext cx="425116" cy="584775"/>
            </a:xfrm>
            <a:prstGeom prst="rect">
              <a:avLst/>
            </a:prstGeom>
            <a:noFill/>
          </p:spPr>
          <p:txBody>
            <a:bodyPr wrap="none" rtlCol="0">
              <a:spAutoFit/>
            </a:bodyPr>
            <a:lstStyle/>
            <a:p>
              <a:r>
                <a:rPr lang="de-DE" sz="3200" b="1" dirty="0"/>
                <a:t>+</a:t>
              </a:r>
            </a:p>
          </p:txBody>
        </p:sp>
      </p:grpSp>
      <p:sp>
        <p:nvSpPr>
          <p:cNvPr id="3" name="Textfeld 2"/>
          <p:cNvSpPr txBox="1"/>
          <p:nvPr/>
        </p:nvSpPr>
        <p:spPr>
          <a:xfrm>
            <a:off x="4117645" y="2330408"/>
            <a:ext cx="1661671" cy="40010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000" b="1" i="0" u="none" strike="noStrike" cap="none" spc="0" normalizeH="0" baseline="0" dirty="0">
                <a:ln>
                  <a:noFill/>
                </a:ln>
                <a:solidFill>
                  <a:srgbClr val="FF0000"/>
                </a:solidFill>
                <a:effectLst/>
                <a:uFillTx/>
                <a:latin typeface="+mn-lt"/>
                <a:ea typeface="+mn-ea"/>
                <a:cs typeface="+mn-cs"/>
                <a:sym typeface="Arial"/>
              </a:rPr>
              <a:t>(Alter + 4) * 2</a:t>
            </a:r>
            <a:endParaRPr kumimoji="0" lang="de-DE" sz="2000" b="0" i="0" u="none" strike="noStrike" cap="none" spc="0" normalizeH="0" baseline="0" dirty="0">
              <a:ln>
                <a:noFill/>
              </a:ln>
              <a:solidFill>
                <a:srgbClr val="000000"/>
              </a:solidFill>
              <a:effectLst/>
              <a:uFillTx/>
              <a:latin typeface="+mn-lt"/>
              <a:ea typeface="+mn-ea"/>
              <a:cs typeface="+mn-cs"/>
              <a:sym typeface="Arial"/>
            </a:endParaRPr>
          </a:p>
        </p:txBody>
      </p:sp>
      <p:sp>
        <p:nvSpPr>
          <p:cNvPr id="4" name="Rechteck 3"/>
          <p:cNvSpPr/>
          <p:nvPr/>
        </p:nvSpPr>
        <p:spPr>
          <a:xfrm>
            <a:off x="6106808" y="2330408"/>
            <a:ext cx="1091045" cy="369330"/>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30 kg </a:t>
            </a:r>
            <a:r>
              <a:rPr kumimoji="0" lang="de-DE" sz="1800" b="0" i="0" u="none" strike="noStrike" cap="none" spc="0" normalizeH="0" baseline="0" dirty="0" err="1">
                <a:ln>
                  <a:noFill/>
                </a:ln>
                <a:solidFill>
                  <a:srgbClr val="000000"/>
                </a:solidFill>
                <a:effectLst/>
                <a:uFillTx/>
                <a:latin typeface="+mn-lt"/>
                <a:ea typeface="+mn-ea"/>
                <a:cs typeface="+mn-cs"/>
                <a:sym typeface="Arial"/>
              </a:rPr>
              <a:t>KG</a:t>
            </a:r>
            <a:endParaRPr kumimoji="0" lang="de-DE" sz="1800" b="0" i="0" u="none" strike="noStrike" cap="none" spc="0" normalizeH="0" baseline="0" dirty="0">
              <a:ln>
                <a:noFill/>
              </a:ln>
              <a:solidFill>
                <a:srgbClr val="000000"/>
              </a:solidFill>
              <a:effectLst/>
              <a:uFillTx/>
              <a:latin typeface="+mn-lt"/>
              <a:ea typeface="+mn-ea"/>
              <a:cs typeface="+mn-cs"/>
              <a:sym typeface="Arial"/>
            </a:endParaRPr>
          </a:p>
        </p:txBody>
      </p:sp>
      <p:pic>
        <p:nvPicPr>
          <p:cNvPr id="11"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8876" t="24779" r="6450" b="25064"/>
          <a:stretch/>
        </p:blipFill>
        <p:spPr bwMode="auto">
          <a:xfrm>
            <a:off x="2447925" y="2196556"/>
            <a:ext cx="1127384" cy="66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29740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fik 31">
            <a:extLst>
              <a:ext uri="{FF2B5EF4-FFF2-40B4-BE49-F238E27FC236}">
                <a16:creationId xmlns:a16="http://schemas.microsoft.com/office/drawing/2014/main" id="{6A7E93E0-22CE-4CA1-B28D-17CCEBDA58FE}"/>
              </a:ext>
            </a:extLst>
          </p:cNvPr>
          <p:cNvPicPr>
            <a:picLocks noChangeAspect="1"/>
          </p:cNvPicPr>
          <p:nvPr/>
        </p:nvPicPr>
        <p:blipFill>
          <a:blip r:embed="rId3">
            <a:clrChange>
              <a:clrFrom>
                <a:srgbClr val="EFEEEE"/>
              </a:clrFrom>
              <a:clrTo>
                <a:srgbClr val="EFEEEE">
                  <a:alpha val="0"/>
                </a:srgbClr>
              </a:clrTo>
            </a:clrChange>
            <a:duotone>
              <a:prstClr val="black"/>
              <a:schemeClr val="tx2">
                <a:tint val="45000"/>
                <a:satMod val="400000"/>
              </a:schemeClr>
            </a:duotone>
          </a:blip>
          <a:stretch>
            <a:fillRect/>
          </a:stretch>
        </p:blipFill>
        <p:spPr>
          <a:xfrm>
            <a:off x="2323955" y="2589840"/>
            <a:ext cx="936598" cy="797843"/>
          </a:xfrm>
          <a:prstGeom prst="rect">
            <a:avLst/>
          </a:prstGeom>
        </p:spPr>
      </p:pic>
      <p:grpSp>
        <p:nvGrpSpPr>
          <p:cNvPr id="34" name="Gruppieren 33">
            <a:extLst>
              <a:ext uri="{FF2B5EF4-FFF2-40B4-BE49-F238E27FC236}">
                <a16:creationId xmlns:a16="http://schemas.microsoft.com/office/drawing/2014/main" id="{6DEFD9A4-D36F-43E5-9DF8-004ADD8E6D76}"/>
              </a:ext>
            </a:extLst>
          </p:cNvPr>
          <p:cNvGrpSpPr/>
          <p:nvPr/>
        </p:nvGrpSpPr>
        <p:grpSpPr>
          <a:xfrm>
            <a:off x="3016513" y="3192659"/>
            <a:ext cx="1512168" cy="1152128"/>
            <a:chOff x="2359134" y="1780375"/>
            <a:chExt cx="1512168" cy="1152128"/>
          </a:xfrm>
        </p:grpSpPr>
        <p:sp>
          <p:nvSpPr>
            <p:cNvPr id="35" name="Rechteck 34">
              <a:extLst>
                <a:ext uri="{FF2B5EF4-FFF2-40B4-BE49-F238E27FC236}">
                  <a16:creationId xmlns:a16="http://schemas.microsoft.com/office/drawing/2014/main" id="{3E332FD3-F200-4AC9-8D8A-38AC2956F036}"/>
                </a:ext>
              </a:extLst>
            </p:cNvPr>
            <p:cNvSpPr/>
            <p:nvPr/>
          </p:nvSpPr>
          <p:spPr>
            <a:xfrm>
              <a:off x="2359134" y="1780375"/>
              <a:ext cx="1512168" cy="1152128"/>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550D0A40-59F6-4703-ACF0-E9F0C586AF09}"/>
                </a:ext>
              </a:extLst>
            </p:cNvPr>
            <p:cNvSpPr/>
            <p:nvPr/>
          </p:nvSpPr>
          <p:spPr>
            <a:xfrm>
              <a:off x="2483769" y="2445601"/>
              <a:ext cx="1262898" cy="36004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ATP</a:t>
              </a:r>
            </a:p>
          </p:txBody>
        </p:sp>
        <p:sp>
          <p:nvSpPr>
            <p:cNvPr id="37" name="Rechteck 36">
              <a:extLst>
                <a:ext uri="{FF2B5EF4-FFF2-40B4-BE49-F238E27FC236}">
                  <a16:creationId xmlns:a16="http://schemas.microsoft.com/office/drawing/2014/main" id="{AA6F5712-040F-4FF6-8BA0-51A4D25B8003}"/>
                </a:ext>
              </a:extLst>
            </p:cNvPr>
            <p:cNvSpPr/>
            <p:nvPr/>
          </p:nvSpPr>
          <p:spPr>
            <a:xfrm>
              <a:off x="2484125" y="1914212"/>
              <a:ext cx="1262898" cy="36004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Kalium</a:t>
              </a:r>
            </a:p>
          </p:txBody>
        </p:sp>
      </p:grpSp>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a:xfrm>
            <a:off x="403224" y="230188"/>
            <a:ext cx="6165741" cy="600076"/>
          </a:xfrm>
        </p:spPr>
        <p:txBody>
          <a:bodyPr>
            <a:normAutofit/>
          </a:bodyPr>
          <a:lstStyle/>
          <a:p>
            <a:r>
              <a:rPr lang="de-DE" b="1" dirty="0"/>
              <a:t>Schmerzentstehung</a:t>
            </a:r>
            <a:endParaRPr lang="de-DE" b="0" dirty="0"/>
          </a:p>
        </p:txBody>
      </p:sp>
      <p:pic>
        <p:nvPicPr>
          <p:cNvPr id="16" name="Grafik 15">
            <a:extLst>
              <a:ext uri="{FF2B5EF4-FFF2-40B4-BE49-F238E27FC236}">
                <a16:creationId xmlns:a16="http://schemas.microsoft.com/office/drawing/2014/main" id="{E1890A06-1D16-4461-9FD9-8BB4A0420D88}"/>
              </a:ext>
            </a:extLst>
          </p:cNvPr>
          <p:cNvPicPr>
            <a:picLocks noChangeAspect="1"/>
          </p:cNvPicPr>
          <p:nvPr/>
        </p:nvPicPr>
        <p:blipFill rotWithShape="1">
          <a:blip r:embed="rId4">
            <a:clrChange>
              <a:clrFrom>
                <a:srgbClr val="FFFFFF"/>
              </a:clrFrom>
              <a:clrTo>
                <a:srgbClr val="FFFFFF">
                  <a:alpha val="0"/>
                </a:srgbClr>
              </a:clrTo>
            </a:clrChange>
          </a:blip>
          <a:srcRect l="8263" r="6688"/>
          <a:stretch/>
        </p:blipFill>
        <p:spPr>
          <a:xfrm>
            <a:off x="6221365" y="3855524"/>
            <a:ext cx="2898251" cy="1789069"/>
          </a:xfrm>
          <a:prstGeom prst="rect">
            <a:avLst/>
          </a:prstGeom>
        </p:spPr>
      </p:pic>
      <p:pic>
        <p:nvPicPr>
          <p:cNvPr id="17" name="Grafik 16">
            <a:extLst>
              <a:ext uri="{FF2B5EF4-FFF2-40B4-BE49-F238E27FC236}">
                <a16:creationId xmlns:a16="http://schemas.microsoft.com/office/drawing/2014/main" id="{FF8F767E-9F8E-4AF9-A600-39A74BBF2C27}"/>
              </a:ext>
            </a:extLst>
          </p:cNvPr>
          <p:cNvPicPr>
            <a:picLocks noChangeAspect="1"/>
          </p:cNvPicPr>
          <p:nvPr/>
        </p:nvPicPr>
        <p:blipFill rotWithShape="1">
          <a:blip r:embed="rId5">
            <a:clrChange>
              <a:clrFrom>
                <a:srgbClr val="FFFEFF"/>
              </a:clrFrom>
              <a:clrTo>
                <a:srgbClr val="FFFEFF">
                  <a:alpha val="0"/>
                </a:srgbClr>
              </a:clrTo>
            </a:clrChange>
            <a:extLst>
              <a:ext uri="{BEBA8EAE-BF5A-486C-A8C5-ECC9F3942E4B}">
                <a14:imgProps xmlns:a14="http://schemas.microsoft.com/office/drawing/2010/main">
                  <a14:imgLayer r:embed="rId6">
                    <a14:imgEffect>
                      <a14:artisticPaintBrush/>
                    </a14:imgEffect>
                  </a14:imgLayer>
                </a14:imgProps>
              </a:ext>
            </a:extLst>
          </a:blip>
          <a:srcRect l="10387" t="6139" r="6762" b="6742"/>
          <a:stretch/>
        </p:blipFill>
        <p:spPr>
          <a:xfrm>
            <a:off x="917522" y="1686480"/>
            <a:ext cx="1383007" cy="1454260"/>
          </a:xfrm>
          <a:prstGeom prst="rect">
            <a:avLst/>
          </a:prstGeom>
        </p:spPr>
      </p:pic>
      <p:grpSp>
        <p:nvGrpSpPr>
          <p:cNvPr id="18" name="Gruppieren 17">
            <a:extLst>
              <a:ext uri="{FF2B5EF4-FFF2-40B4-BE49-F238E27FC236}">
                <a16:creationId xmlns:a16="http://schemas.microsoft.com/office/drawing/2014/main" id="{D24FC462-05AE-41A2-90AC-F530BF819687}"/>
              </a:ext>
            </a:extLst>
          </p:cNvPr>
          <p:cNvGrpSpPr/>
          <p:nvPr/>
        </p:nvGrpSpPr>
        <p:grpSpPr>
          <a:xfrm>
            <a:off x="4404046" y="1375893"/>
            <a:ext cx="1773323" cy="1152128"/>
            <a:chOff x="2359134" y="1780375"/>
            <a:chExt cx="1512168" cy="1152128"/>
          </a:xfrm>
        </p:grpSpPr>
        <p:sp>
          <p:nvSpPr>
            <p:cNvPr id="19" name="Rechteck 18">
              <a:extLst>
                <a:ext uri="{FF2B5EF4-FFF2-40B4-BE49-F238E27FC236}">
                  <a16:creationId xmlns:a16="http://schemas.microsoft.com/office/drawing/2014/main" id="{399213FF-D327-4CB2-8CBB-448790740657}"/>
                </a:ext>
              </a:extLst>
            </p:cNvPr>
            <p:cNvSpPr/>
            <p:nvPr/>
          </p:nvSpPr>
          <p:spPr>
            <a:xfrm>
              <a:off x="2359134" y="1780375"/>
              <a:ext cx="1512168" cy="1152128"/>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CE9797C5-605F-40FC-8682-EC5335AF5E14}"/>
                </a:ext>
              </a:extLst>
            </p:cNvPr>
            <p:cNvSpPr/>
            <p:nvPr/>
          </p:nvSpPr>
          <p:spPr>
            <a:xfrm>
              <a:off x="2483769" y="2445601"/>
              <a:ext cx="1262898" cy="36004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Histamin</a:t>
              </a:r>
            </a:p>
          </p:txBody>
        </p:sp>
        <p:sp>
          <p:nvSpPr>
            <p:cNvPr id="21" name="Rechteck 20">
              <a:extLst>
                <a:ext uri="{FF2B5EF4-FFF2-40B4-BE49-F238E27FC236}">
                  <a16:creationId xmlns:a16="http://schemas.microsoft.com/office/drawing/2014/main" id="{1BC39999-36CC-4D5A-8F61-F0B603FD6484}"/>
                </a:ext>
              </a:extLst>
            </p:cNvPr>
            <p:cNvSpPr/>
            <p:nvPr/>
          </p:nvSpPr>
          <p:spPr>
            <a:xfrm>
              <a:off x="2484125" y="1914212"/>
              <a:ext cx="1262898" cy="36004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Bradykinin</a:t>
              </a:r>
            </a:p>
          </p:txBody>
        </p:sp>
      </p:grpSp>
      <p:pic>
        <p:nvPicPr>
          <p:cNvPr id="22" name="Grafik 21">
            <a:extLst>
              <a:ext uri="{FF2B5EF4-FFF2-40B4-BE49-F238E27FC236}">
                <a16:creationId xmlns:a16="http://schemas.microsoft.com/office/drawing/2014/main" id="{E566E452-F961-4DA6-95F4-EE232A898855}"/>
              </a:ext>
            </a:extLst>
          </p:cNvPr>
          <p:cNvPicPr>
            <a:picLocks noChangeAspect="1"/>
          </p:cNvPicPr>
          <p:nvPr/>
        </p:nvPicPr>
        <p:blipFill rotWithShape="1">
          <a:blip r:embed="rId7"/>
          <a:srcRect b="7934"/>
          <a:stretch/>
        </p:blipFill>
        <p:spPr>
          <a:xfrm>
            <a:off x="6430486" y="1088491"/>
            <a:ext cx="1661034" cy="948137"/>
          </a:xfrm>
          <a:prstGeom prst="rect">
            <a:avLst/>
          </a:prstGeom>
        </p:spPr>
      </p:pic>
      <p:sp>
        <p:nvSpPr>
          <p:cNvPr id="24" name="Textfeld 23">
            <a:extLst>
              <a:ext uri="{FF2B5EF4-FFF2-40B4-BE49-F238E27FC236}">
                <a16:creationId xmlns:a16="http://schemas.microsoft.com/office/drawing/2014/main" id="{82D47D17-579B-4232-960C-A39AD8B1AD79}"/>
              </a:ext>
            </a:extLst>
          </p:cNvPr>
          <p:cNvSpPr txBox="1"/>
          <p:nvPr/>
        </p:nvSpPr>
        <p:spPr>
          <a:xfrm>
            <a:off x="6348413" y="2037622"/>
            <a:ext cx="1825180" cy="523220"/>
          </a:xfrm>
          <a:prstGeom prst="rect">
            <a:avLst/>
          </a:prstGeom>
          <a:noFill/>
        </p:spPr>
        <p:txBody>
          <a:bodyPr wrap="none" rtlCol="0">
            <a:spAutoFit/>
          </a:bodyPr>
          <a:lstStyle/>
          <a:p>
            <a:r>
              <a:rPr lang="de-DE" sz="1400" dirty="0"/>
              <a:t>Vasodilatation</a:t>
            </a:r>
          </a:p>
          <a:p>
            <a:r>
              <a:rPr lang="de-DE" sz="1400" dirty="0"/>
              <a:t>Gefäßpermeabilität </a:t>
            </a:r>
            <a:r>
              <a:rPr lang="de-DE" sz="1400" dirty="0">
                <a:sym typeface="Wingdings 3" panose="05040102010807070707" pitchFamily="18" charset="2"/>
              </a:rPr>
              <a:t></a:t>
            </a:r>
            <a:endParaRPr lang="de-DE" sz="1400" dirty="0"/>
          </a:p>
        </p:txBody>
      </p:sp>
      <p:sp>
        <p:nvSpPr>
          <p:cNvPr id="25" name="Pfeil: nach rechts 24">
            <a:extLst>
              <a:ext uri="{FF2B5EF4-FFF2-40B4-BE49-F238E27FC236}">
                <a16:creationId xmlns:a16="http://schemas.microsoft.com/office/drawing/2014/main" id="{46F65199-E5AA-4AEE-92B8-758989938147}"/>
              </a:ext>
            </a:extLst>
          </p:cNvPr>
          <p:cNvSpPr/>
          <p:nvPr/>
        </p:nvSpPr>
        <p:spPr>
          <a:xfrm rot="1079143">
            <a:off x="5680295" y="3832143"/>
            <a:ext cx="1251345" cy="72008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a:extLst>
              <a:ext uri="{FF2B5EF4-FFF2-40B4-BE49-F238E27FC236}">
                <a16:creationId xmlns:a16="http://schemas.microsoft.com/office/drawing/2014/main" id="{63198887-22DF-4749-8D69-8515D8114707}"/>
              </a:ext>
            </a:extLst>
          </p:cNvPr>
          <p:cNvSpPr txBox="1"/>
          <p:nvPr/>
        </p:nvSpPr>
        <p:spPr>
          <a:xfrm rot="1030130">
            <a:off x="5788843" y="3942150"/>
            <a:ext cx="865044" cy="369332"/>
          </a:xfrm>
          <a:prstGeom prst="rect">
            <a:avLst/>
          </a:prstGeom>
          <a:noFill/>
        </p:spPr>
        <p:txBody>
          <a:bodyPr wrap="none" rtlCol="0">
            <a:spAutoFit/>
          </a:bodyPr>
          <a:lstStyle/>
          <a:p>
            <a:pPr algn="ctr"/>
            <a:r>
              <a:rPr lang="de-DE" b="1" dirty="0"/>
              <a:t>Algesie</a:t>
            </a:r>
          </a:p>
        </p:txBody>
      </p:sp>
      <p:grpSp>
        <p:nvGrpSpPr>
          <p:cNvPr id="27" name="Gruppieren 26">
            <a:extLst>
              <a:ext uri="{FF2B5EF4-FFF2-40B4-BE49-F238E27FC236}">
                <a16:creationId xmlns:a16="http://schemas.microsoft.com/office/drawing/2014/main" id="{AFDF002F-3155-4F53-AEF8-EE95863B3C68}"/>
              </a:ext>
            </a:extLst>
          </p:cNvPr>
          <p:cNvGrpSpPr/>
          <p:nvPr/>
        </p:nvGrpSpPr>
        <p:grpSpPr>
          <a:xfrm>
            <a:off x="2225639" y="5131531"/>
            <a:ext cx="1512168" cy="714457"/>
            <a:chOff x="2359134" y="1780375"/>
            <a:chExt cx="1512168" cy="637644"/>
          </a:xfrm>
        </p:grpSpPr>
        <p:sp>
          <p:nvSpPr>
            <p:cNvPr id="28" name="Rechteck 27">
              <a:extLst>
                <a:ext uri="{FF2B5EF4-FFF2-40B4-BE49-F238E27FC236}">
                  <a16:creationId xmlns:a16="http://schemas.microsoft.com/office/drawing/2014/main" id="{72EBC8DF-CA9A-47C6-B368-8B5D68CE155F}"/>
                </a:ext>
              </a:extLst>
            </p:cNvPr>
            <p:cNvSpPr/>
            <p:nvPr/>
          </p:nvSpPr>
          <p:spPr>
            <a:xfrm>
              <a:off x="2359134" y="1780375"/>
              <a:ext cx="1512168" cy="637644"/>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7CFE15CA-F6BD-4909-92E6-513DF2B9ADCF}"/>
                </a:ext>
              </a:extLst>
            </p:cNvPr>
            <p:cNvSpPr/>
            <p:nvPr/>
          </p:nvSpPr>
          <p:spPr>
            <a:xfrm>
              <a:off x="2484125" y="1914212"/>
              <a:ext cx="1262898" cy="36004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Serotonin</a:t>
              </a:r>
            </a:p>
          </p:txBody>
        </p:sp>
      </p:grpSp>
      <p:sp>
        <p:nvSpPr>
          <p:cNvPr id="31" name="Freihandform: Form 30">
            <a:extLst>
              <a:ext uri="{FF2B5EF4-FFF2-40B4-BE49-F238E27FC236}">
                <a16:creationId xmlns:a16="http://schemas.microsoft.com/office/drawing/2014/main" id="{B02F4F83-30C3-491D-9EBC-0A96873BDFFA}"/>
              </a:ext>
            </a:extLst>
          </p:cNvPr>
          <p:cNvSpPr/>
          <p:nvPr/>
        </p:nvSpPr>
        <p:spPr>
          <a:xfrm>
            <a:off x="692129" y="3192659"/>
            <a:ext cx="509075" cy="1409845"/>
          </a:xfrm>
          <a:custGeom>
            <a:avLst/>
            <a:gdLst>
              <a:gd name="connsiteX0" fmla="*/ 283043 w 509075"/>
              <a:gd name="connsiteY0" fmla="*/ 0 h 1654139"/>
              <a:gd name="connsiteX1" fmla="*/ 5641 w 509075"/>
              <a:gd name="connsiteY1" fmla="*/ 832206 h 1654139"/>
              <a:gd name="connsiteX2" fmla="*/ 509075 w 509075"/>
              <a:gd name="connsiteY2" fmla="*/ 1654139 h 1654139"/>
            </a:gdLst>
            <a:ahLst/>
            <a:cxnLst>
              <a:cxn ang="0">
                <a:pos x="connsiteX0" y="connsiteY0"/>
              </a:cxn>
              <a:cxn ang="0">
                <a:pos x="connsiteX1" y="connsiteY1"/>
              </a:cxn>
              <a:cxn ang="0">
                <a:pos x="connsiteX2" y="connsiteY2"/>
              </a:cxn>
            </a:cxnLst>
            <a:rect l="l" t="t" r="r" b="b"/>
            <a:pathLst>
              <a:path w="509075" h="1654139">
                <a:moveTo>
                  <a:pt x="283043" y="0"/>
                </a:moveTo>
                <a:cubicBezTo>
                  <a:pt x="125506" y="278258"/>
                  <a:pt x="-32031" y="556516"/>
                  <a:pt x="5641" y="832206"/>
                </a:cubicBezTo>
                <a:cubicBezTo>
                  <a:pt x="43313" y="1107896"/>
                  <a:pt x="276194" y="1381017"/>
                  <a:pt x="509075" y="1654139"/>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feld 38">
            <a:extLst>
              <a:ext uri="{FF2B5EF4-FFF2-40B4-BE49-F238E27FC236}">
                <a16:creationId xmlns:a16="http://schemas.microsoft.com/office/drawing/2014/main" id="{DFAA9B70-9092-495D-9732-0FCF13D50B3B}"/>
              </a:ext>
            </a:extLst>
          </p:cNvPr>
          <p:cNvSpPr txBox="1"/>
          <p:nvPr/>
        </p:nvSpPr>
        <p:spPr>
          <a:xfrm>
            <a:off x="7386583" y="5620809"/>
            <a:ext cx="1195905" cy="369332"/>
          </a:xfrm>
          <a:prstGeom prst="rect">
            <a:avLst/>
          </a:prstGeom>
          <a:noFill/>
        </p:spPr>
        <p:txBody>
          <a:bodyPr wrap="none" rtlCol="0">
            <a:spAutoFit/>
          </a:bodyPr>
          <a:lstStyle/>
          <a:p>
            <a:r>
              <a:rPr lang="de-DE" dirty="0"/>
              <a:t>Nozizeptor</a:t>
            </a:r>
          </a:p>
        </p:txBody>
      </p:sp>
      <p:grpSp>
        <p:nvGrpSpPr>
          <p:cNvPr id="43" name="Gruppieren 42">
            <a:extLst>
              <a:ext uri="{FF2B5EF4-FFF2-40B4-BE49-F238E27FC236}">
                <a16:creationId xmlns:a16="http://schemas.microsoft.com/office/drawing/2014/main" id="{B3A6946D-1A56-4792-984F-BECDC157BDF2}"/>
              </a:ext>
            </a:extLst>
          </p:cNvPr>
          <p:cNvGrpSpPr/>
          <p:nvPr/>
        </p:nvGrpSpPr>
        <p:grpSpPr>
          <a:xfrm>
            <a:off x="998776" y="4380598"/>
            <a:ext cx="1364686" cy="1118455"/>
            <a:chOff x="7039009" y="1454873"/>
            <a:chExt cx="1364686" cy="1118455"/>
          </a:xfrm>
        </p:grpSpPr>
        <p:sp>
          <p:nvSpPr>
            <p:cNvPr id="3" name="Flussdiagramm: Magnetplattenspeicher 2">
              <a:extLst>
                <a:ext uri="{FF2B5EF4-FFF2-40B4-BE49-F238E27FC236}">
                  <a16:creationId xmlns:a16="http://schemas.microsoft.com/office/drawing/2014/main" id="{20A96E50-8C9D-4700-B651-A6A3773F2542}"/>
                </a:ext>
              </a:extLst>
            </p:cNvPr>
            <p:cNvSpPr/>
            <p:nvPr/>
          </p:nvSpPr>
          <p:spPr>
            <a:xfrm rot="2011919">
              <a:off x="7294179" y="1891084"/>
              <a:ext cx="787488" cy="355403"/>
            </a:xfrm>
            <a:prstGeom prst="flowChartMagneticDisk">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6" name="Halbbogen 5">
              <a:extLst>
                <a:ext uri="{FF2B5EF4-FFF2-40B4-BE49-F238E27FC236}">
                  <a16:creationId xmlns:a16="http://schemas.microsoft.com/office/drawing/2014/main" id="{7FEFD1E9-A5A0-4F75-9886-50DD1229B59B}"/>
                </a:ext>
              </a:extLst>
            </p:cNvPr>
            <p:cNvSpPr/>
            <p:nvPr/>
          </p:nvSpPr>
          <p:spPr>
            <a:xfrm rot="3456896">
              <a:off x="7313170" y="1540909"/>
              <a:ext cx="430924" cy="258851"/>
            </a:xfrm>
            <a:prstGeom prst="blockArc">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40" name="Halbbogen 39">
              <a:extLst>
                <a:ext uri="{FF2B5EF4-FFF2-40B4-BE49-F238E27FC236}">
                  <a16:creationId xmlns:a16="http://schemas.microsoft.com/office/drawing/2014/main" id="{F91AC654-5070-42EC-80B5-0D6AA0D82E1B}"/>
                </a:ext>
              </a:extLst>
            </p:cNvPr>
            <p:cNvSpPr/>
            <p:nvPr/>
          </p:nvSpPr>
          <p:spPr>
            <a:xfrm rot="679132">
              <a:off x="7972771" y="1978901"/>
              <a:ext cx="430924" cy="258851"/>
            </a:xfrm>
            <a:prstGeom prst="blockArc">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41" name="Halbbogen 40">
              <a:extLst>
                <a:ext uri="{FF2B5EF4-FFF2-40B4-BE49-F238E27FC236}">
                  <a16:creationId xmlns:a16="http://schemas.microsoft.com/office/drawing/2014/main" id="{BE5BCDAA-80DA-46E9-BA6C-220CEDE9AA75}"/>
                </a:ext>
              </a:extLst>
            </p:cNvPr>
            <p:cNvSpPr/>
            <p:nvPr/>
          </p:nvSpPr>
          <p:spPr>
            <a:xfrm rot="12780094">
              <a:off x="7039009" y="1851543"/>
              <a:ext cx="430924" cy="258851"/>
            </a:xfrm>
            <a:prstGeom prst="blockArc">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sp>
          <p:nvSpPr>
            <p:cNvPr id="42" name="Halbbogen 41">
              <a:extLst>
                <a:ext uri="{FF2B5EF4-FFF2-40B4-BE49-F238E27FC236}">
                  <a16:creationId xmlns:a16="http://schemas.microsoft.com/office/drawing/2014/main" id="{2BBE63D6-130B-4838-B277-67A37F75DD7A}"/>
                </a:ext>
              </a:extLst>
            </p:cNvPr>
            <p:cNvSpPr/>
            <p:nvPr/>
          </p:nvSpPr>
          <p:spPr>
            <a:xfrm rot="12994474">
              <a:off x="7722615" y="2314477"/>
              <a:ext cx="430924" cy="258851"/>
            </a:xfrm>
            <a:prstGeom prst="blockArc">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Arial"/>
              </a:endParaRPr>
            </a:p>
          </p:txBody>
        </p:sp>
      </p:grpSp>
      <p:sp>
        <p:nvSpPr>
          <p:cNvPr id="44" name="Textfeld 43">
            <a:extLst>
              <a:ext uri="{FF2B5EF4-FFF2-40B4-BE49-F238E27FC236}">
                <a16:creationId xmlns:a16="http://schemas.microsoft.com/office/drawing/2014/main" id="{01151710-92FC-46C4-8602-00F315D4A09E}"/>
              </a:ext>
            </a:extLst>
          </p:cNvPr>
          <p:cNvSpPr txBox="1"/>
          <p:nvPr/>
        </p:nvSpPr>
        <p:spPr>
          <a:xfrm>
            <a:off x="146796" y="5150455"/>
            <a:ext cx="1501371"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100" b="0" i="0" u="none" strike="noStrike" cap="none" spc="0" normalizeH="0" baseline="0" dirty="0">
                <a:ln>
                  <a:noFill/>
                </a:ln>
                <a:solidFill>
                  <a:srgbClr val="000000"/>
                </a:solidFill>
                <a:effectLst/>
                <a:uFillTx/>
                <a:latin typeface="+mn-lt"/>
                <a:ea typeface="+mn-ea"/>
                <a:cs typeface="+mn-cs"/>
                <a:sym typeface="Arial"/>
              </a:rPr>
              <a:t>Aktivierter Thrombozyt</a:t>
            </a:r>
          </a:p>
        </p:txBody>
      </p:sp>
      <p:cxnSp>
        <p:nvCxnSpPr>
          <p:cNvPr id="46" name="Gerade Verbindung mit Pfeil 45">
            <a:extLst>
              <a:ext uri="{FF2B5EF4-FFF2-40B4-BE49-F238E27FC236}">
                <a16:creationId xmlns:a16="http://schemas.microsoft.com/office/drawing/2014/main" id="{1DC0487F-A022-48D0-B4E2-ABB3544D89F7}"/>
              </a:ext>
            </a:extLst>
          </p:cNvPr>
          <p:cNvCxnSpPr>
            <a:cxnSpLocks/>
          </p:cNvCxnSpPr>
          <p:nvPr/>
        </p:nvCxnSpPr>
        <p:spPr>
          <a:xfrm>
            <a:off x="2087563" y="2452520"/>
            <a:ext cx="297111" cy="237151"/>
          </a:xfrm>
          <a:prstGeom prst="straightConnector1">
            <a:avLst/>
          </a:prstGeom>
          <a:noFill/>
          <a:ln w="25400" cap="flat">
            <a:solidFill>
              <a:schemeClr val="tx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56" name="Freihandform: Form 55">
            <a:extLst>
              <a:ext uri="{FF2B5EF4-FFF2-40B4-BE49-F238E27FC236}">
                <a16:creationId xmlns:a16="http://schemas.microsoft.com/office/drawing/2014/main" id="{BCA579FD-FE4E-4F36-A64C-0C2595275AD2}"/>
              </a:ext>
            </a:extLst>
          </p:cNvPr>
          <p:cNvSpPr/>
          <p:nvPr/>
        </p:nvSpPr>
        <p:spPr>
          <a:xfrm>
            <a:off x="2312276" y="1082715"/>
            <a:ext cx="3710152" cy="609451"/>
          </a:xfrm>
          <a:custGeom>
            <a:avLst/>
            <a:gdLst>
              <a:gd name="connsiteX0" fmla="*/ 0 w 3710152"/>
              <a:gd name="connsiteY0" fmla="*/ 609451 h 609451"/>
              <a:gd name="connsiteX1" fmla="*/ 1051034 w 3710152"/>
              <a:gd name="connsiteY1" fmla="*/ 20871 h 609451"/>
              <a:gd name="connsiteX2" fmla="*/ 3710152 w 3710152"/>
              <a:gd name="connsiteY2" fmla="*/ 189037 h 609451"/>
            </a:gdLst>
            <a:ahLst/>
            <a:cxnLst>
              <a:cxn ang="0">
                <a:pos x="connsiteX0" y="connsiteY0"/>
              </a:cxn>
              <a:cxn ang="0">
                <a:pos x="connsiteX1" y="connsiteY1"/>
              </a:cxn>
              <a:cxn ang="0">
                <a:pos x="connsiteX2" y="connsiteY2"/>
              </a:cxn>
            </a:cxnLst>
            <a:rect l="l" t="t" r="r" b="b"/>
            <a:pathLst>
              <a:path w="3710152" h="609451">
                <a:moveTo>
                  <a:pt x="0" y="609451"/>
                </a:moveTo>
                <a:cubicBezTo>
                  <a:pt x="216337" y="350195"/>
                  <a:pt x="432675" y="90940"/>
                  <a:pt x="1051034" y="20871"/>
                </a:cubicBezTo>
                <a:cubicBezTo>
                  <a:pt x="1669393" y="-49198"/>
                  <a:pt x="2689772" y="69919"/>
                  <a:pt x="3710152" y="189037"/>
                </a:cubicBezTo>
              </a:path>
            </a:pathLst>
          </a:custGeom>
          <a:noFill/>
          <a:ln w="25400" cap="flat">
            <a:solidFill>
              <a:schemeClr val="tx1"/>
            </a:solidFill>
            <a:prstDash val="solid"/>
            <a:round/>
            <a:headEnd type="none" w="med" len="med"/>
            <a:tailEnd type="triangl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182036827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Analgetika</a:t>
            </a:r>
          </a:p>
        </p:txBody>
      </p:sp>
      <p:sp>
        <p:nvSpPr>
          <p:cNvPr id="20" name="Rechteck 19">
            <a:extLst>
              <a:ext uri="{FF2B5EF4-FFF2-40B4-BE49-F238E27FC236}">
                <a16:creationId xmlns:a16="http://schemas.microsoft.com/office/drawing/2014/main" id="{F052F35B-D409-4160-9D23-E03A633AF39C}"/>
              </a:ext>
            </a:extLst>
          </p:cNvPr>
          <p:cNvSpPr/>
          <p:nvPr/>
        </p:nvSpPr>
        <p:spPr>
          <a:xfrm>
            <a:off x="266700" y="1427117"/>
            <a:ext cx="8610600" cy="769439"/>
          </a:xfrm>
          <a:prstGeom prst="rect">
            <a:avLst/>
          </a:prstGeom>
          <a:solidFill>
            <a:srgbClr val="FFFFC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4400" dirty="0">
                <a:solidFill>
                  <a:srgbClr val="FF0000"/>
                </a:solidFill>
              </a:rPr>
              <a:t>Fallbeispiel 4</a:t>
            </a:r>
            <a:endParaRPr kumimoji="0" lang="de-DE" sz="4400" b="0" i="0" u="none" strike="noStrike" cap="none" spc="0" normalizeH="0" baseline="0" dirty="0">
              <a:ln>
                <a:noFill/>
              </a:ln>
              <a:solidFill>
                <a:srgbClr val="FF0000"/>
              </a:solidFill>
              <a:effectLst/>
              <a:uFillTx/>
              <a:latin typeface="+mn-lt"/>
              <a:ea typeface="+mn-ea"/>
              <a:cs typeface="+mn-cs"/>
              <a:sym typeface="Arial"/>
            </a:endParaRPr>
          </a:p>
        </p:txBody>
      </p:sp>
      <p:sp>
        <p:nvSpPr>
          <p:cNvPr id="8" name="Textfeld 7"/>
          <p:cNvSpPr txBox="1"/>
          <p:nvPr/>
        </p:nvSpPr>
        <p:spPr>
          <a:xfrm>
            <a:off x="117190" y="2437835"/>
            <a:ext cx="7655210" cy="1815882"/>
          </a:xfrm>
          <a:prstGeom prst="rect">
            <a:avLst/>
          </a:prstGeom>
          <a:noFill/>
        </p:spPr>
        <p:txBody>
          <a:bodyPr wrap="square" rtlCol="0">
            <a:spAutoFit/>
          </a:bodyPr>
          <a:lstStyle/>
          <a:p>
            <a:pPr marL="285750" indent="-285750">
              <a:buFont typeface="Wingdings" panose="05000000000000000000" pitchFamily="2" charset="2"/>
              <a:buChar char="§"/>
            </a:pPr>
            <a:r>
              <a:rPr lang="de-DE" sz="1600" dirty="0"/>
              <a:t>Verkehrsunfall auf der Landstraße</a:t>
            </a:r>
          </a:p>
          <a:p>
            <a:pPr marL="285750" indent="-285750">
              <a:buFont typeface="Wingdings" panose="05000000000000000000" pitchFamily="2" charset="2"/>
              <a:buChar char="§"/>
            </a:pPr>
            <a:r>
              <a:rPr lang="de-DE" sz="1600" dirty="0"/>
              <a:t>Pkw mit Fahrerseite gegen Baum geprallt</a:t>
            </a:r>
          </a:p>
          <a:p>
            <a:pPr marL="285750" indent="-285750">
              <a:buFont typeface="Wingdings" panose="05000000000000000000" pitchFamily="2" charset="2"/>
              <a:buChar char="§"/>
            </a:pPr>
            <a:r>
              <a:rPr lang="de-DE" sz="1600" dirty="0"/>
              <a:t>Patient auf Fahrersitz eingeklemmt, schreit vor Schmerzen</a:t>
            </a:r>
          </a:p>
          <a:p>
            <a:pPr marL="285750" indent="-285750">
              <a:buFont typeface="Wingdings" panose="05000000000000000000" pitchFamily="2" charset="2"/>
              <a:buChar char="§"/>
            </a:pPr>
            <a:r>
              <a:rPr lang="de-DE" sz="1600" dirty="0"/>
              <a:t>Ansonsten orientiert und konversationsfähig</a:t>
            </a:r>
          </a:p>
          <a:p>
            <a:pPr marL="285750" indent="-285750">
              <a:buFont typeface="Wingdings" panose="05000000000000000000" pitchFamily="2" charset="2"/>
              <a:buChar char="§"/>
            </a:pPr>
            <a:r>
              <a:rPr lang="de-DE" sz="1600" dirty="0"/>
              <a:t>Blutdruck 90 </a:t>
            </a:r>
            <a:r>
              <a:rPr lang="de-DE" sz="1600" dirty="0" err="1"/>
              <a:t>mmHg</a:t>
            </a:r>
            <a:endParaRPr lang="de-DE" sz="1600" dirty="0"/>
          </a:p>
          <a:p>
            <a:pPr marL="285750" indent="-285750">
              <a:buFont typeface="Wingdings" panose="05000000000000000000" pitchFamily="2" charset="2"/>
              <a:buChar char="§"/>
            </a:pPr>
            <a:r>
              <a:rPr lang="de-DE" sz="1600" dirty="0"/>
              <a:t>Kein Hinweis auf </a:t>
            </a:r>
            <a:r>
              <a:rPr lang="de-DE" sz="1600" dirty="0" err="1"/>
              <a:t>höhergradiges</a:t>
            </a:r>
            <a:r>
              <a:rPr lang="de-DE" sz="1600" dirty="0"/>
              <a:t> SHT</a:t>
            </a:r>
          </a:p>
          <a:p>
            <a:pPr marL="285750" indent="-285750">
              <a:buFont typeface="Wingdings" panose="05000000000000000000" pitchFamily="2" charset="2"/>
              <a:buChar char="§"/>
            </a:pPr>
            <a:r>
              <a:rPr lang="de-DE" sz="1600" dirty="0"/>
              <a:t>Der Patient wiegt geschätzt 80 kg</a:t>
            </a:r>
          </a:p>
        </p:txBody>
      </p:sp>
    </p:spTree>
    <p:extLst>
      <p:ext uri="{BB962C8B-B14F-4D97-AF65-F5344CB8AC3E}">
        <p14:creationId xmlns:p14="http://schemas.microsoft.com/office/powerpoint/2010/main" val="2377681203"/>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Analgetika</a:t>
            </a:r>
          </a:p>
        </p:txBody>
      </p:sp>
      <p:sp>
        <p:nvSpPr>
          <p:cNvPr id="20" name="Rechteck 19">
            <a:extLst>
              <a:ext uri="{FF2B5EF4-FFF2-40B4-BE49-F238E27FC236}">
                <a16:creationId xmlns:a16="http://schemas.microsoft.com/office/drawing/2014/main" id="{F052F35B-D409-4160-9D23-E03A633AF39C}"/>
              </a:ext>
            </a:extLst>
          </p:cNvPr>
          <p:cNvSpPr/>
          <p:nvPr/>
        </p:nvSpPr>
        <p:spPr>
          <a:xfrm>
            <a:off x="266700" y="1427117"/>
            <a:ext cx="8610600" cy="769439"/>
          </a:xfrm>
          <a:prstGeom prst="rect">
            <a:avLst/>
          </a:prstGeom>
          <a:solidFill>
            <a:srgbClr val="FFFFC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4400" dirty="0">
                <a:solidFill>
                  <a:srgbClr val="FF0000"/>
                </a:solidFill>
              </a:rPr>
              <a:t>Trauma mit </a:t>
            </a:r>
            <a:r>
              <a:rPr lang="de-DE" sz="4400" dirty="0" err="1">
                <a:solidFill>
                  <a:srgbClr val="FF0000"/>
                </a:solidFill>
              </a:rPr>
              <a:t>i.v.</a:t>
            </a:r>
            <a:endParaRPr kumimoji="0" lang="de-DE" sz="4400" b="0" i="0" u="none" strike="noStrike" cap="none" spc="0" normalizeH="0" baseline="0" dirty="0">
              <a:ln>
                <a:noFill/>
              </a:ln>
              <a:solidFill>
                <a:srgbClr val="FF0000"/>
              </a:solidFill>
              <a:effectLst/>
              <a:uFillTx/>
              <a:latin typeface="+mn-lt"/>
              <a:ea typeface="+mn-ea"/>
              <a:cs typeface="+mn-cs"/>
              <a:sym typeface="Arial"/>
            </a:endParaRPr>
          </a:p>
        </p:txBody>
      </p:sp>
      <p:grpSp>
        <p:nvGrpSpPr>
          <p:cNvPr id="5" name="Gruppieren 4"/>
          <p:cNvGrpSpPr/>
          <p:nvPr/>
        </p:nvGrpSpPr>
        <p:grpSpPr>
          <a:xfrm>
            <a:off x="160495" y="2871815"/>
            <a:ext cx="8678581" cy="2160240"/>
            <a:chOff x="179512" y="1916832"/>
            <a:chExt cx="8678581" cy="2160240"/>
          </a:xfrm>
        </p:grpSpPr>
        <p:sp>
          <p:nvSpPr>
            <p:cNvPr id="6" name="Rechteck 5"/>
            <p:cNvSpPr/>
            <p:nvPr/>
          </p:nvSpPr>
          <p:spPr>
            <a:xfrm>
              <a:off x="179512" y="1916832"/>
              <a:ext cx="8678581" cy="21602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468313" y="2060848"/>
              <a:ext cx="8208143" cy="64807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SOP</a:t>
              </a:r>
            </a:p>
            <a:p>
              <a:pPr algn="ctr"/>
              <a:r>
                <a:rPr lang="de-DE" dirty="0">
                  <a:solidFill>
                    <a:schemeClr val="tx1"/>
                  </a:solidFill>
                </a:rPr>
                <a:t>1 g Paracetamol + 8 mg (8 ml) </a:t>
              </a:r>
              <a:r>
                <a:rPr lang="de-DE" dirty="0" err="1">
                  <a:solidFill>
                    <a:schemeClr val="tx1"/>
                  </a:solidFill>
                </a:rPr>
                <a:t>Nalbuphin</a:t>
              </a:r>
              <a:endParaRPr lang="de-DE" dirty="0">
                <a:solidFill>
                  <a:schemeClr val="tx1"/>
                </a:solidFill>
              </a:endParaRPr>
            </a:p>
          </p:txBody>
        </p:sp>
        <p:sp>
          <p:nvSpPr>
            <p:cNvPr id="9" name="Rechteck 8"/>
            <p:cNvSpPr/>
            <p:nvPr/>
          </p:nvSpPr>
          <p:spPr>
            <a:xfrm>
              <a:off x="468313" y="3212976"/>
              <a:ext cx="8208143" cy="64807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DBRD</a:t>
              </a:r>
            </a:p>
            <a:p>
              <a:pPr algn="ctr"/>
              <a:r>
                <a:rPr lang="de-DE" dirty="0">
                  <a:solidFill>
                    <a:schemeClr val="tx1"/>
                  </a:solidFill>
                </a:rPr>
                <a:t>1 mg (1ml) </a:t>
              </a:r>
              <a:r>
                <a:rPr lang="de-DE" dirty="0" err="1">
                  <a:solidFill>
                    <a:schemeClr val="tx1"/>
                  </a:solidFill>
                </a:rPr>
                <a:t>Midazolam</a:t>
              </a:r>
              <a:r>
                <a:rPr lang="de-DE" dirty="0">
                  <a:solidFill>
                    <a:schemeClr val="tx1"/>
                  </a:solidFill>
                </a:rPr>
                <a:t> + 10 mg (2ml) </a:t>
              </a:r>
              <a:r>
                <a:rPr lang="de-DE" dirty="0" err="1">
                  <a:solidFill>
                    <a:schemeClr val="tx1"/>
                  </a:solidFill>
                </a:rPr>
                <a:t>EsKetamin</a:t>
              </a:r>
              <a:r>
                <a:rPr lang="de-DE" dirty="0">
                  <a:solidFill>
                    <a:schemeClr val="tx1"/>
                  </a:solidFill>
                </a:rPr>
                <a:t>  </a:t>
              </a:r>
            </a:p>
          </p:txBody>
        </p:sp>
        <p:sp>
          <p:nvSpPr>
            <p:cNvPr id="10" name="Textfeld 9"/>
            <p:cNvSpPr txBox="1"/>
            <p:nvPr/>
          </p:nvSpPr>
          <p:spPr>
            <a:xfrm>
              <a:off x="4379057" y="2609967"/>
              <a:ext cx="425116" cy="584775"/>
            </a:xfrm>
            <a:prstGeom prst="rect">
              <a:avLst/>
            </a:prstGeom>
            <a:noFill/>
          </p:spPr>
          <p:txBody>
            <a:bodyPr wrap="none" rtlCol="0">
              <a:spAutoFit/>
            </a:bodyPr>
            <a:lstStyle/>
            <a:p>
              <a:r>
                <a:rPr lang="de-DE" sz="3200" b="1" dirty="0"/>
                <a:t>+</a:t>
              </a:r>
            </a:p>
          </p:txBody>
        </p:sp>
      </p:grpSp>
    </p:spTree>
    <p:extLst>
      <p:ext uri="{BB962C8B-B14F-4D97-AF65-F5344CB8AC3E}">
        <p14:creationId xmlns:p14="http://schemas.microsoft.com/office/powerpoint/2010/main" val="1665521372"/>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Analgetika</a:t>
            </a:r>
          </a:p>
        </p:txBody>
      </p:sp>
      <p:sp>
        <p:nvSpPr>
          <p:cNvPr id="20" name="Rechteck 19">
            <a:extLst>
              <a:ext uri="{FF2B5EF4-FFF2-40B4-BE49-F238E27FC236}">
                <a16:creationId xmlns:a16="http://schemas.microsoft.com/office/drawing/2014/main" id="{F052F35B-D409-4160-9D23-E03A633AF39C}"/>
              </a:ext>
            </a:extLst>
          </p:cNvPr>
          <p:cNvSpPr/>
          <p:nvPr/>
        </p:nvSpPr>
        <p:spPr>
          <a:xfrm>
            <a:off x="266700" y="1427117"/>
            <a:ext cx="8610600" cy="769439"/>
          </a:xfrm>
          <a:prstGeom prst="rect">
            <a:avLst/>
          </a:prstGeom>
          <a:solidFill>
            <a:srgbClr val="FFFFC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4400" dirty="0">
                <a:solidFill>
                  <a:srgbClr val="FF0000"/>
                </a:solidFill>
              </a:rPr>
              <a:t>Fallbeispiel 5.1</a:t>
            </a:r>
            <a:endParaRPr kumimoji="0" lang="de-DE" sz="4400" b="0" i="0" u="none" strike="noStrike" cap="none" spc="0" normalizeH="0" baseline="0" dirty="0">
              <a:ln>
                <a:noFill/>
              </a:ln>
              <a:solidFill>
                <a:srgbClr val="FF0000"/>
              </a:solidFill>
              <a:effectLst/>
              <a:uFillTx/>
              <a:latin typeface="+mn-lt"/>
              <a:ea typeface="+mn-ea"/>
              <a:cs typeface="+mn-cs"/>
              <a:sym typeface="Arial"/>
            </a:endParaRPr>
          </a:p>
        </p:txBody>
      </p:sp>
      <p:sp>
        <p:nvSpPr>
          <p:cNvPr id="8" name="Textfeld 7"/>
          <p:cNvSpPr txBox="1"/>
          <p:nvPr/>
        </p:nvSpPr>
        <p:spPr>
          <a:xfrm>
            <a:off x="117190" y="2437835"/>
            <a:ext cx="7655210" cy="2308324"/>
          </a:xfrm>
          <a:prstGeom prst="rect">
            <a:avLst/>
          </a:prstGeom>
          <a:noFill/>
        </p:spPr>
        <p:txBody>
          <a:bodyPr wrap="square" rtlCol="0">
            <a:spAutoFit/>
          </a:bodyPr>
          <a:lstStyle/>
          <a:p>
            <a:pPr marL="285750" indent="-285750">
              <a:buFont typeface="Wingdings" panose="05000000000000000000" pitchFamily="2" charset="2"/>
              <a:buChar char="§"/>
            </a:pPr>
            <a:r>
              <a:rPr lang="de-DE" sz="1600" dirty="0"/>
              <a:t>Patient mit Ausfall des implantierten Schrittmachers</a:t>
            </a:r>
          </a:p>
          <a:p>
            <a:pPr marL="285750" indent="-285750">
              <a:buFont typeface="Wingdings" panose="05000000000000000000" pitchFamily="2" charset="2"/>
              <a:buChar char="§"/>
            </a:pPr>
            <a:r>
              <a:rPr lang="de-DE" sz="1600" dirty="0"/>
              <a:t>Im EKG AV-Block 3° mit breitem Kammerersatzrhythmus, HF 25/min</a:t>
            </a:r>
          </a:p>
          <a:p>
            <a:pPr marL="285750" indent="-285750">
              <a:buFont typeface="Wingdings" panose="05000000000000000000" pitchFamily="2" charset="2"/>
              <a:buChar char="§"/>
            </a:pPr>
            <a:r>
              <a:rPr lang="de-DE" sz="1600" dirty="0"/>
              <a:t>Patient GCS 3</a:t>
            </a:r>
          </a:p>
          <a:p>
            <a:pPr marL="285750" indent="-285750">
              <a:buFont typeface="Wingdings" panose="05000000000000000000" pitchFamily="2" charset="2"/>
              <a:buChar char="§"/>
            </a:pPr>
            <a:r>
              <a:rPr lang="de-DE" sz="1600" dirty="0"/>
              <a:t>Sie wenden den Algorithmus „Bedrohliche Bradykardie“ an und etablieren einen externen Schrittmacher</a:t>
            </a:r>
          </a:p>
          <a:p>
            <a:pPr marL="285750" indent="-285750">
              <a:buFont typeface="Wingdings" panose="05000000000000000000" pitchFamily="2" charset="2"/>
              <a:buChar char="§"/>
            </a:pPr>
            <a:r>
              <a:rPr lang="de-DE" sz="1600" dirty="0"/>
              <a:t>Unter dieser Maßnahme wird der Patient wieder wach und klagt über starke Schmerzen</a:t>
            </a:r>
          </a:p>
          <a:p>
            <a:pPr marL="285750" indent="-285750">
              <a:buFont typeface="Wingdings" panose="05000000000000000000" pitchFamily="2" charset="2"/>
              <a:buChar char="§"/>
            </a:pPr>
            <a:r>
              <a:rPr lang="de-DE" sz="1600" dirty="0"/>
              <a:t>Blutdruck 130 </a:t>
            </a:r>
            <a:r>
              <a:rPr lang="de-DE" sz="1600" dirty="0" err="1"/>
              <a:t>mmHg</a:t>
            </a:r>
            <a:endParaRPr lang="de-DE" sz="1600" dirty="0"/>
          </a:p>
          <a:p>
            <a:pPr marL="285750" indent="-285750">
              <a:buFont typeface="Wingdings" panose="05000000000000000000" pitchFamily="2" charset="2"/>
              <a:buChar char="§"/>
            </a:pPr>
            <a:r>
              <a:rPr lang="de-DE" sz="1600" dirty="0"/>
              <a:t>Der Patient ist 75 Jahre alt und wiegt etwa 55 kg</a:t>
            </a:r>
          </a:p>
        </p:txBody>
      </p:sp>
    </p:spTree>
    <p:extLst>
      <p:ext uri="{BB962C8B-B14F-4D97-AF65-F5344CB8AC3E}">
        <p14:creationId xmlns:p14="http://schemas.microsoft.com/office/powerpoint/2010/main" val="753360485"/>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Analgetika</a:t>
            </a:r>
          </a:p>
        </p:txBody>
      </p:sp>
      <p:sp>
        <p:nvSpPr>
          <p:cNvPr id="20" name="Rechteck 19">
            <a:extLst>
              <a:ext uri="{FF2B5EF4-FFF2-40B4-BE49-F238E27FC236}">
                <a16:creationId xmlns:a16="http://schemas.microsoft.com/office/drawing/2014/main" id="{F052F35B-D409-4160-9D23-E03A633AF39C}"/>
              </a:ext>
            </a:extLst>
          </p:cNvPr>
          <p:cNvSpPr/>
          <p:nvPr/>
        </p:nvSpPr>
        <p:spPr>
          <a:xfrm>
            <a:off x="266700" y="1427117"/>
            <a:ext cx="8610600" cy="769439"/>
          </a:xfrm>
          <a:prstGeom prst="rect">
            <a:avLst/>
          </a:prstGeom>
          <a:solidFill>
            <a:srgbClr val="FFFFC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4400" dirty="0">
                <a:solidFill>
                  <a:srgbClr val="FF0000"/>
                </a:solidFill>
              </a:rPr>
              <a:t>Externer Schrittmacher 1</a:t>
            </a:r>
            <a:endParaRPr kumimoji="0" lang="de-DE" sz="4400" b="0" i="0" u="none" strike="noStrike" cap="none" spc="0" normalizeH="0" baseline="0" dirty="0">
              <a:ln>
                <a:noFill/>
              </a:ln>
              <a:solidFill>
                <a:srgbClr val="FF0000"/>
              </a:solidFill>
              <a:effectLst/>
              <a:uFillTx/>
              <a:latin typeface="+mn-lt"/>
              <a:ea typeface="+mn-ea"/>
              <a:cs typeface="+mn-cs"/>
              <a:sym typeface="Arial"/>
            </a:endParaRPr>
          </a:p>
        </p:txBody>
      </p:sp>
      <p:grpSp>
        <p:nvGrpSpPr>
          <p:cNvPr id="5" name="Gruppieren 4"/>
          <p:cNvGrpSpPr/>
          <p:nvPr/>
        </p:nvGrpSpPr>
        <p:grpSpPr>
          <a:xfrm>
            <a:off x="160495" y="2871815"/>
            <a:ext cx="8678581" cy="2160240"/>
            <a:chOff x="179512" y="1916832"/>
            <a:chExt cx="8678581" cy="2160240"/>
          </a:xfrm>
        </p:grpSpPr>
        <p:sp>
          <p:nvSpPr>
            <p:cNvPr id="6" name="Rechteck 5"/>
            <p:cNvSpPr/>
            <p:nvPr/>
          </p:nvSpPr>
          <p:spPr>
            <a:xfrm>
              <a:off x="179512" y="1916832"/>
              <a:ext cx="8678581" cy="21602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468313" y="2060848"/>
              <a:ext cx="8208143" cy="64807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SOP</a:t>
              </a:r>
            </a:p>
            <a:p>
              <a:pPr algn="ctr"/>
              <a:r>
                <a:rPr lang="de-DE" dirty="0">
                  <a:solidFill>
                    <a:schemeClr val="tx1"/>
                  </a:solidFill>
                </a:rPr>
                <a:t>1 g Paracetamol + 5,5 mg (5,5 ml) </a:t>
              </a:r>
              <a:r>
                <a:rPr lang="de-DE" dirty="0" err="1">
                  <a:solidFill>
                    <a:schemeClr val="tx1"/>
                  </a:solidFill>
                </a:rPr>
                <a:t>Nalbuphin</a:t>
              </a:r>
              <a:endParaRPr lang="de-DE" dirty="0">
                <a:solidFill>
                  <a:schemeClr val="tx1"/>
                </a:solidFill>
              </a:endParaRPr>
            </a:p>
          </p:txBody>
        </p:sp>
        <p:sp>
          <p:nvSpPr>
            <p:cNvPr id="9" name="Rechteck 8"/>
            <p:cNvSpPr/>
            <p:nvPr/>
          </p:nvSpPr>
          <p:spPr>
            <a:xfrm>
              <a:off x="468313" y="3212976"/>
              <a:ext cx="8208143" cy="64807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DBRD</a:t>
              </a:r>
            </a:p>
            <a:p>
              <a:pPr algn="ctr"/>
              <a:r>
                <a:rPr lang="de-DE" dirty="0">
                  <a:solidFill>
                    <a:schemeClr val="tx1"/>
                  </a:solidFill>
                </a:rPr>
                <a:t>1 mg (1ml) </a:t>
              </a:r>
              <a:r>
                <a:rPr lang="de-DE" dirty="0" err="1">
                  <a:solidFill>
                    <a:schemeClr val="tx1"/>
                  </a:solidFill>
                </a:rPr>
                <a:t>Midazolam</a:t>
              </a:r>
              <a:r>
                <a:rPr lang="de-DE" dirty="0">
                  <a:solidFill>
                    <a:schemeClr val="tx1"/>
                  </a:solidFill>
                </a:rPr>
                <a:t> + 6 mg (1,2ml) </a:t>
              </a:r>
              <a:r>
                <a:rPr lang="de-DE" dirty="0" err="1">
                  <a:solidFill>
                    <a:schemeClr val="tx1"/>
                  </a:solidFill>
                </a:rPr>
                <a:t>EsKetamin</a:t>
              </a:r>
              <a:r>
                <a:rPr lang="de-DE" dirty="0">
                  <a:solidFill>
                    <a:schemeClr val="tx1"/>
                  </a:solidFill>
                </a:rPr>
                <a:t>  </a:t>
              </a:r>
            </a:p>
          </p:txBody>
        </p:sp>
        <p:sp>
          <p:nvSpPr>
            <p:cNvPr id="10" name="Textfeld 9"/>
            <p:cNvSpPr txBox="1"/>
            <p:nvPr/>
          </p:nvSpPr>
          <p:spPr>
            <a:xfrm>
              <a:off x="4379057" y="2609967"/>
              <a:ext cx="425116" cy="584775"/>
            </a:xfrm>
            <a:prstGeom prst="rect">
              <a:avLst/>
            </a:prstGeom>
            <a:noFill/>
          </p:spPr>
          <p:txBody>
            <a:bodyPr wrap="none" rtlCol="0">
              <a:spAutoFit/>
            </a:bodyPr>
            <a:lstStyle/>
            <a:p>
              <a:r>
                <a:rPr lang="de-DE" sz="3200" b="1" dirty="0"/>
                <a:t>+</a:t>
              </a:r>
            </a:p>
          </p:txBody>
        </p:sp>
      </p:grpSp>
    </p:spTree>
    <p:extLst>
      <p:ext uri="{BB962C8B-B14F-4D97-AF65-F5344CB8AC3E}">
        <p14:creationId xmlns:p14="http://schemas.microsoft.com/office/powerpoint/2010/main" val="631223290"/>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Analgetika</a:t>
            </a:r>
          </a:p>
        </p:txBody>
      </p:sp>
      <p:sp>
        <p:nvSpPr>
          <p:cNvPr id="20" name="Rechteck 19">
            <a:extLst>
              <a:ext uri="{FF2B5EF4-FFF2-40B4-BE49-F238E27FC236}">
                <a16:creationId xmlns:a16="http://schemas.microsoft.com/office/drawing/2014/main" id="{F052F35B-D409-4160-9D23-E03A633AF39C}"/>
              </a:ext>
            </a:extLst>
          </p:cNvPr>
          <p:cNvSpPr/>
          <p:nvPr/>
        </p:nvSpPr>
        <p:spPr>
          <a:xfrm>
            <a:off x="266700" y="1427117"/>
            <a:ext cx="8610600" cy="769439"/>
          </a:xfrm>
          <a:prstGeom prst="rect">
            <a:avLst/>
          </a:prstGeom>
          <a:solidFill>
            <a:srgbClr val="FFFFC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4400" dirty="0">
                <a:solidFill>
                  <a:srgbClr val="FF0000"/>
                </a:solidFill>
              </a:rPr>
              <a:t>Fallbeispiel 5.1</a:t>
            </a:r>
            <a:endParaRPr kumimoji="0" lang="de-DE" sz="4400" b="0" i="0" u="none" strike="noStrike" cap="none" spc="0" normalizeH="0" baseline="0" dirty="0">
              <a:ln>
                <a:noFill/>
              </a:ln>
              <a:solidFill>
                <a:srgbClr val="FF0000"/>
              </a:solidFill>
              <a:effectLst/>
              <a:uFillTx/>
              <a:latin typeface="+mn-lt"/>
              <a:ea typeface="+mn-ea"/>
              <a:cs typeface="+mn-cs"/>
              <a:sym typeface="Arial"/>
            </a:endParaRPr>
          </a:p>
        </p:txBody>
      </p:sp>
      <p:sp>
        <p:nvSpPr>
          <p:cNvPr id="8" name="Textfeld 7"/>
          <p:cNvSpPr txBox="1"/>
          <p:nvPr/>
        </p:nvSpPr>
        <p:spPr>
          <a:xfrm>
            <a:off x="117190" y="2437835"/>
            <a:ext cx="7655210" cy="2308324"/>
          </a:xfrm>
          <a:prstGeom prst="rect">
            <a:avLst/>
          </a:prstGeom>
          <a:noFill/>
        </p:spPr>
        <p:txBody>
          <a:bodyPr wrap="square" rtlCol="0">
            <a:spAutoFit/>
          </a:bodyPr>
          <a:lstStyle/>
          <a:p>
            <a:pPr marL="285750" indent="-285750">
              <a:buFont typeface="Wingdings" panose="05000000000000000000" pitchFamily="2" charset="2"/>
              <a:buChar char="§"/>
            </a:pPr>
            <a:r>
              <a:rPr lang="de-DE" sz="1600" dirty="0"/>
              <a:t>Patient mit STEMI der Hinterwand</a:t>
            </a:r>
          </a:p>
          <a:p>
            <a:pPr marL="285750" indent="-285750">
              <a:buFont typeface="Wingdings" panose="05000000000000000000" pitchFamily="2" charset="2"/>
              <a:buChar char="§"/>
            </a:pPr>
            <a:r>
              <a:rPr lang="de-DE" sz="1600" dirty="0"/>
              <a:t>Im EKG AV-Block 3° mit breitem Kammerersatzrhythmus, HF 25/min</a:t>
            </a:r>
          </a:p>
          <a:p>
            <a:pPr marL="285750" indent="-285750">
              <a:buFont typeface="Wingdings" panose="05000000000000000000" pitchFamily="2" charset="2"/>
              <a:buChar char="§"/>
            </a:pPr>
            <a:r>
              <a:rPr lang="de-DE" sz="1600" dirty="0"/>
              <a:t>Patient GCS 3</a:t>
            </a:r>
          </a:p>
          <a:p>
            <a:pPr marL="285750" indent="-285750">
              <a:buFont typeface="Wingdings" panose="05000000000000000000" pitchFamily="2" charset="2"/>
              <a:buChar char="§"/>
            </a:pPr>
            <a:r>
              <a:rPr lang="de-DE" sz="1600" dirty="0"/>
              <a:t>Sie wenden den Algorithmus „Bedrohliche Bradykardie“ an und etablieren einen externen Schrittmacher</a:t>
            </a:r>
          </a:p>
          <a:p>
            <a:pPr marL="285750" indent="-285750">
              <a:buFont typeface="Wingdings" panose="05000000000000000000" pitchFamily="2" charset="2"/>
              <a:buChar char="§"/>
            </a:pPr>
            <a:r>
              <a:rPr lang="de-DE" sz="1600" dirty="0"/>
              <a:t>Unter dieser Maßnahme wird der Patient wieder wach und klagt über starke Schmerzen</a:t>
            </a:r>
          </a:p>
          <a:p>
            <a:pPr marL="285750" indent="-285750">
              <a:buFont typeface="Wingdings" panose="05000000000000000000" pitchFamily="2" charset="2"/>
              <a:buChar char="§"/>
            </a:pPr>
            <a:r>
              <a:rPr lang="de-DE" sz="1600" dirty="0"/>
              <a:t>Blutdruck 130 </a:t>
            </a:r>
            <a:r>
              <a:rPr lang="de-DE" sz="1600" dirty="0" err="1"/>
              <a:t>mmHg</a:t>
            </a:r>
            <a:endParaRPr lang="de-DE" sz="1600" dirty="0"/>
          </a:p>
          <a:p>
            <a:pPr marL="285750" indent="-285750">
              <a:buFont typeface="Wingdings" panose="05000000000000000000" pitchFamily="2" charset="2"/>
              <a:buChar char="§"/>
            </a:pPr>
            <a:r>
              <a:rPr lang="de-DE" sz="1600" dirty="0"/>
              <a:t>Der Patient ist 75 Jahre alt und wiegt etwa 55 kg</a:t>
            </a:r>
          </a:p>
        </p:txBody>
      </p:sp>
    </p:spTree>
    <p:extLst>
      <p:ext uri="{BB962C8B-B14F-4D97-AF65-F5344CB8AC3E}">
        <p14:creationId xmlns:p14="http://schemas.microsoft.com/office/powerpoint/2010/main" val="2067835299"/>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p:txBody>
          <a:bodyPr/>
          <a:lstStyle/>
          <a:p>
            <a:r>
              <a:rPr lang="de-DE" dirty="0"/>
              <a:t>Analgetika</a:t>
            </a:r>
          </a:p>
        </p:txBody>
      </p:sp>
      <p:sp>
        <p:nvSpPr>
          <p:cNvPr id="20" name="Rechteck 19">
            <a:extLst>
              <a:ext uri="{FF2B5EF4-FFF2-40B4-BE49-F238E27FC236}">
                <a16:creationId xmlns:a16="http://schemas.microsoft.com/office/drawing/2014/main" id="{F052F35B-D409-4160-9D23-E03A633AF39C}"/>
              </a:ext>
            </a:extLst>
          </p:cNvPr>
          <p:cNvSpPr/>
          <p:nvPr/>
        </p:nvSpPr>
        <p:spPr>
          <a:xfrm>
            <a:off x="266700" y="1427117"/>
            <a:ext cx="8610600" cy="769439"/>
          </a:xfrm>
          <a:prstGeom prst="rect">
            <a:avLst/>
          </a:prstGeom>
          <a:solidFill>
            <a:srgbClr val="FFFFC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4400" dirty="0">
                <a:solidFill>
                  <a:srgbClr val="FF0000"/>
                </a:solidFill>
              </a:rPr>
              <a:t>Externer Schrittmacher 2</a:t>
            </a:r>
            <a:endParaRPr kumimoji="0" lang="de-DE" sz="4400" b="0" i="0" u="none" strike="noStrike" cap="none" spc="0" normalizeH="0" baseline="0" dirty="0">
              <a:ln>
                <a:noFill/>
              </a:ln>
              <a:solidFill>
                <a:srgbClr val="FF0000"/>
              </a:solidFill>
              <a:effectLst/>
              <a:uFillTx/>
              <a:latin typeface="+mn-lt"/>
              <a:ea typeface="+mn-ea"/>
              <a:cs typeface="+mn-cs"/>
              <a:sym typeface="Arial"/>
            </a:endParaRPr>
          </a:p>
        </p:txBody>
      </p:sp>
      <p:grpSp>
        <p:nvGrpSpPr>
          <p:cNvPr id="5" name="Gruppieren 4"/>
          <p:cNvGrpSpPr/>
          <p:nvPr/>
        </p:nvGrpSpPr>
        <p:grpSpPr>
          <a:xfrm>
            <a:off x="160495" y="2871815"/>
            <a:ext cx="8678581" cy="2160240"/>
            <a:chOff x="179512" y="1916832"/>
            <a:chExt cx="8678581" cy="2160240"/>
          </a:xfrm>
        </p:grpSpPr>
        <p:sp>
          <p:nvSpPr>
            <p:cNvPr id="6" name="Rechteck 5"/>
            <p:cNvSpPr/>
            <p:nvPr/>
          </p:nvSpPr>
          <p:spPr>
            <a:xfrm>
              <a:off x="179512" y="1916832"/>
              <a:ext cx="8678581" cy="21602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468313" y="2060848"/>
              <a:ext cx="8208143" cy="64807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SOP</a:t>
              </a:r>
            </a:p>
            <a:p>
              <a:pPr algn="ctr"/>
              <a:r>
                <a:rPr lang="de-DE" dirty="0">
                  <a:solidFill>
                    <a:schemeClr val="tx1"/>
                  </a:solidFill>
                </a:rPr>
                <a:t>1 g Paracetamol ???</a:t>
              </a:r>
            </a:p>
          </p:txBody>
        </p:sp>
        <p:sp>
          <p:nvSpPr>
            <p:cNvPr id="9" name="Rechteck 8"/>
            <p:cNvSpPr/>
            <p:nvPr/>
          </p:nvSpPr>
          <p:spPr>
            <a:xfrm>
              <a:off x="468313" y="3212976"/>
              <a:ext cx="8208143" cy="64807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DBRD</a:t>
              </a:r>
            </a:p>
            <a:p>
              <a:pPr algn="ctr"/>
              <a:r>
                <a:rPr lang="de-DE" dirty="0">
                  <a:solidFill>
                    <a:schemeClr val="tx1"/>
                  </a:solidFill>
                </a:rPr>
                <a:t>0,05 mg (1 ml) </a:t>
              </a:r>
              <a:r>
                <a:rPr lang="de-DE" dirty="0" err="1">
                  <a:solidFill>
                    <a:schemeClr val="tx1"/>
                  </a:solidFill>
                </a:rPr>
                <a:t>Fentanyl</a:t>
              </a:r>
              <a:r>
                <a:rPr lang="de-DE" dirty="0">
                  <a:solidFill>
                    <a:schemeClr val="tx1"/>
                  </a:solidFill>
                </a:rPr>
                <a:t> oder 2 mg (2ml) Morphin</a:t>
              </a:r>
            </a:p>
          </p:txBody>
        </p:sp>
        <p:sp>
          <p:nvSpPr>
            <p:cNvPr id="10" name="Textfeld 9"/>
            <p:cNvSpPr txBox="1"/>
            <p:nvPr/>
          </p:nvSpPr>
          <p:spPr>
            <a:xfrm>
              <a:off x="4379057" y="2609967"/>
              <a:ext cx="425116" cy="584775"/>
            </a:xfrm>
            <a:prstGeom prst="rect">
              <a:avLst/>
            </a:prstGeom>
            <a:noFill/>
          </p:spPr>
          <p:txBody>
            <a:bodyPr wrap="none" rtlCol="0">
              <a:spAutoFit/>
            </a:bodyPr>
            <a:lstStyle/>
            <a:p>
              <a:r>
                <a:rPr lang="de-DE" sz="3200" b="1" dirty="0"/>
                <a:t>+</a:t>
              </a:r>
            </a:p>
          </p:txBody>
        </p:sp>
      </p:grpSp>
    </p:spTree>
    <p:extLst>
      <p:ext uri="{BB962C8B-B14F-4D97-AF65-F5344CB8AC3E}">
        <p14:creationId xmlns:p14="http://schemas.microsoft.com/office/powerpoint/2010/main" val="3515112426"/>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666766"/>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B6E6D950-6AB7-4BAE-8E5E-01390795A823}"/>
              </a:ext>
            </a:extLst>
          </p:cNvPr>
          <p:cNvSpPr txBox="1">
            <a:spLocks/>
          </p:cNvSpPr>
          <p:nvPr/>
        </p:nvSpPr>
        <p:spPr>
          <a:xfrm>
            <a:off x="403225" y="230187"/>
            <a:ext cx="5945188" cy="60007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5pPr>
            <a:lvl6pPr marL="0" marR="0" indent="45720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6pPr>
            <a:lvl7pPr marL="0" marR="0" indent="91440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7pPr>
            <a:lvl8pPr marL="0" marR="0" indent="137160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8pPr>
            <a:lvl9pPr marL="0" marR="0" indent="182880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9pPr>
          </a:lstStyle>
          <a:p>
            <a:pPr hangingPunct="1"/>
            <a:r>
              <a:rPr lang="de-DE" dirty="0"/>
              <a:t>Abbildungsverzeichnis</a:t>
            </a:r>
          </a:p>
        </p:txBody>
      </p:sp>
      <p:graphicFrame>
        <p:nvGraphicFramePr>
          <p:cNvPr id="6" name="Tabelle 6">
            <a:extLst>
              <a:ext uri="{FF2B5EF4-FFF2-40B4-BE49-F238E27FC236}">
                <a16:creationId xmlns:a16="http://schemas.microsoft.com/office/drawing/2014/main" id="{517F8ACC-FEA1-48BF-9604-5F950C527D9F}"/>
              </a:ext>
            </a:extLst>
          </p:cNvPr>
          <p:cNvGraphicFramePr>
            <a:graphicFrameLocks noGrp="1"/>
          </p:cNvGraphicFramePr>
          <p:nvPr>
            <p:extLst>
              <p:ext uri="{D42A27DB-BD31-4B8C-83A1-F6EECF244321}">
                <p14:modId xmlns:p14="http://schemas.microsoft.com/office/powerpoint/2010/main" val="490888918"/>
              </p:ext>
            </p:extLst>
          </p:nvPr>
        </p:nvGraphicFramePr>
        <p:xfrm>
          <a:off x="324442" y="1233715"/>
          <a:ext cx="8495116" cy="4805780"/>
        </p:xfrm>
        <a:graphic>
          <a:graphicData uri="http://schemas.openxmlformats.org/drawingml/2006/table">
            <a:tbl>
              <a:tblPr firstRow="1" bandRow="1">
                <a:tableStyleId>{5940675A-B579-460E-94D1-54222C63F5DA}</a:tableStyleId>
              </a:tblPr>
              <a:tblGrid>
                <a:gridCol w="1330041">
                  <a:extLst>
                    <a:ext uri="{9D8B030D-6E8A-4147-A177-3AD203B41FA5}">
                      <a16:colId xmlns:a16="http://schemas.microsoft.com/office/drawing/2014/main" val="4240979640"/>
                    </a:ext>
                  </a:extLst>
                </a:gridCol>
                <a:gridCol w="7165075">
                  <a:extLst>
                    <a:ext uri="{9D8B030D-6E8A-4147-A177-3AD203B41FA5}">
                      <a16:colId xmlns:a16="http://schemas.microsoft.com/office/drawing/2014/main" val="1825482538"/>
                    </a:ext>
                  </a:extLst>
                </a:gridCol>
              </a:tblGrid>
              <a:tr h="480578">
                <a:tc>
                  <a:txBody>
                    <a:bodyPr/>
                    <a:lstStyle/>
                    <a:p>
                      <a:pPr algn="l"/>
                      <a:r>
                        <a:rPr lang="de-DE" sz="1200" dirty="0"/>
                        <a:t>Abbildung 1</a:t>
                      </a:r>
                    </a:p>
                  </a:txBody>
                  <a:tcPr anchor="ctr"/>
                </a:tc>
                <a:tc>
                  <a:txBody>
                    <a:bodyPr/>
                    <a:lstStyle/>
                    <a:p>
                      <a:pPr algn="l"/>
                      <a:r>
                        <a:rPr lang="de-DE" sz="1200" dirty="0"/>
                        <a:t>Musteralgorithmen 2021 zur Umsetzung des Pyramidenprozesses im Rahmen des </a:t>
                      </a:r>
                      <a:r>
                        <a:rPr lang="de-DE" sz="1200" dirty="0" err="1"/>
                        <a:t>NotSan</a:t>
                      </a:r>
                      <a:r>
                        <a:rPr lang="de-DE" sz="1200" dirty="0"/>
                        <a:t> G</a:t>
                      </a:r>
                    </a:p>
                    <a:p>
                      <a:pPr algn="l"/>
                      <a:r>
                        <a:rPr lang="de-DE" sz="1200" dirty="0"/>
                        <a:t>DBRD, Version 6.0</a:t>
                      </a:r>
                    </a:p>
                  </a:txBody>
                  <a:tcPr anchor="ctr"/>
                </a:tc>
                <a:extLst>
                  <a:ext uri="{0D108BD9-81ED-4DB2-BD59-A6C34878D82A}">
                    <a16:rowId xmlns:a16="http://schemas.microsoft.com/office/drawing/2014/main" val="2555690735"/>
                  </a:ext>
                </a:extLst>
              </a:tr>
              <a:tr h="480578">
                <a:tc>
                  <a:txBody>
                    <a:bodyPr/>
                    <a:lstStyle/>
                    <a:p>
                      <a:pPr algn="l"/>
                      <a:r>
                        <a:rPr lang="de-DE" sz="1200" dirty="0"/>
                        <a:t>Abbildung 2</a:t>
                      </a:r>
                    </a:p>
                  </a:txBody>
                  <a:tcPr anchor="ctr"/>
                </a:tc>
                <a:tc>
                  <a:txBody>
                    <a:bodyPr/>
                    <a:lstStyle/>
                    <a:p>
                      <a:pPr algn="l"/>
                      <a:r>
                        <a:rPr lang="de-DE" sz="1050" dirty="0"/>
                        <a:t>Jens Anslinger</a:t>
                      </a:r>
                    </a:p>
                  </a:txBody>
                  <a:tcPr anchor="ctr"/>
                </a:tc>
                <a:extLst>
                  <a:ext uri="{0D108BD9-81ED-4DB2-BD59-A6C34878D82A}">
                    <a16:rowId xmlns:a16="http://schemas.microsoft.com/office/drawing/2014/main" val="900317147"/>
                  </a:ext>
                </a:extLst>
              </a:tr>
              <a:tr h="480578">
                <a:tc>
                  <a:txBody>
                    <a:bodyPr/>
                    <a:lstStyle/>
                    <a:p>
                      <a:pPr algn="l"/>
                      <a:r>
                        <a:rPr lang="de-DE" sz="1200" dirty="0"/>
                        <a:t>Abbildung 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https://img.gartenjournal.net/wp-content/uploads/Schlafmohn-ernten.jpg</a:t>
                      </a:r>
                    </a:p>
                  </a:txBody>
                  <a:tcPr anchor="ctr"/>
                </a:tc>
                <a:extLst>
                  <a:ext uri="{0D108BD9-81ED-4DB2-BD59-A6C34878D82A}">
                    <a16:rowId xmlns:a16="http://schemas.microsoft.com/office/drawing/2014/main" val="1691508148"/>
                  </a:ext>
                </a:extLst>
              </a:tr>
              <a:tr h="480578">
                <a:tc>
                  <a:txBody>
                    <a:bodyPr/>
                    <a:lstStyle/>
                    <a:p>
                      <a:pPr algn="l"/>
                      <a:r>
                        <a:rPr lang="de-DE" sz="1200" dirty="0"/>
                        <a:t>Abbildung 4</a:t>
                      </a:r>
                    </a:p>
                  </a:txBody>
                  <a:tcPr anchor="ctr"/>
                </a:tc>
                <a:tc>
                  <a:txBody>
                    <a:bodyPr/>
                    <a:lstStyle/>
                    <a:p>
                      <a:pPr algn="l"/>
                      <a:r>
                        <a:rPr lang="de-DE" sz="1200" dirty="0"/>
                        <a:t>SOP Analgesie, RDB Südpfalz und Ludwigshafen, Version 2.1.1.</a:t>
                      </a:r>
                    </a:p>
                  </a:txBody>
                  <a:tcPr anchor="ctr"/>
                </a:tc>
                <a:extLst>
                  <a:ext uri="{0D108BD9-81ED-4DB2-BD59-A6C34878D82A}">
                    <a16:rowId xmlns:a16="http://schemas.microsoft.com/office/drawing/2014/main" val="91809190"/>
                  </a:ext>
                </a:extLst>
              </a:tr>
              <a:tr h="480578">
                <a:tc>
                  <a:txBody>
                    <a:bodyPr/>
                    <a:lstStyle/>
                    <a:p>
                      <a:pPr algn="l"/>
                      <a:r>
                        <a:rPr lang="de-DE" sz="1200" dirty="0"/>
                        <a:t>Abbildung 5</a:t>
                      </a:r>
                    </a:p>
                  </a:txBody>
                  <a:tcPr anchor="ctr"/>
                </a:tc>
                <a:tc>
                  <a:txBody>
                    <a:bodyPr/>
                    <a:lstStyle/>
                    <a:p>
                      <a:pPr algn="l"/>
                      <a:r>
                        <a:rPr lang="de-DE" sz="1200" dirty="0"/>
                        <a:t>https://www.akdae.de/Arzneimittelsicherheit/RHB/images/rotehand.png</a:t>
                      </a:r>
                    </a:p>
                  </a:txBody>
                  <a:tcPr anchor="ctr"/>
                </a:tc>
                <a:extLst>
                  <a:ext uri="{0D108BD9-81ED-4DB2-BD59-A6C34878D82A}">
                    <a16:rowId xmlns:a16="http://schemas.microsoft.com/office/drawing/2014/main" val="1485708338"/>
                  </a:ext>
                </a:extLst>
              </a:tr>
              <a:tr h="480578">
                <a:tc>
                  <a:txBody>
                    <a:bodyPr/>
                    <a:lstStyle/>
                    <a:p>
                      <a:pPr algn="l"/>
                      <a:r>
                        <a:rPr lang="de-DE" sz="1200" dirty="0"/>
                        <a:t>Abbildung 6</a:t>
                      </a:r>
                    </a:p>
                  </a:txBody>
                  <a:tcPr anchor="ctr"/>
                </a:tc>
                <a:tc>
                  <a:txBody>
                    <a:bodyPr/>
                    <a:lstStyle/>
                    <a:p>
                      <a:pPr algn="l"/>
                      <a:endParaRPr lang="de-DE" sz="1200" dirty="0"/>
                    </a:p>
                  </a:txBody>
                  <a:tcPr anchor="ctr"/>
                </a:tc>
                <a:extLst>
                  <a:ext uri="{0D108BD9-81ED-4DB2-BD59-A6C34878D82A}">
                    <a16:rowId xmlns:a16="http://schemas.microsoft.com/office/drawing/2014/main" val="2956600799"/>
                  </a:ext>
                </a:extLst>
              </a:tr>
              <a:tr h="480578">
                <a:tc>
                  <a:txBody>
                    <a:bodyPr/>
                    <a:lstStyle/>
                    <a:p>
                      <a:pPr algn="l"/>
                      <a:r>
                        <a:rPr lang="de-DE" sz="1200" dirty="0"/>
                        <a:t>Abbildung 7</a:t>
                      </a:r>
                    </a:p>
                  </a:txBody>
                  <a:tcPr anchor="ctr"/>
                </a:tc>
                <a:tc>
                  <a:txBody>
                    <a:bodyPr/>
                    <a:lstStyle/>
                    <a:p>
                      <a:pPr algn="l"/>
                      <a:endParaRPr lang="de-DE" sz="1200" dirty="0"/>
                    </a:p>
                  </a:txBody>
                  <a:tcPr anchor="ctr"/>
                </a:tc>
                <a:extLst>
                  <a:ext uri="{0D108BD9-81ED-4DB2-BD59-A6C34878D82A}">
                    <a16:rowId xmlns:a16="http://schemas.microsoft.com/office/drawing/2014/main" val="3606562880"/>
                  </a:ext>
                </a:extLst>
              </a:tr>
              <a:tr h="480578">
                <a:tc>
                  <a:txBody>
                    <a:bodyPr/>
                    <a:lstStyle/>
                    <a:p>
                      <a:pPr algn="l"/>
                      <a:r>
                        <a:rPr lang="de-DE" sz="1200" dirty="0"/>
                        <a:t>Abbildung 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txBody>
                  <a:tcPr anchor="ctr"/>
                </a:tc>
                <a:extLst>
                  <a:ext uri="{0D108BD9-81ED-4DB2-BD59-A6C34878D82A}">
                    <a16:rowId xmlns:a16="http://schemas.microsoft.com/office/drawing/2014/main" val="1774329692"/>
                  </a:ext>
                </a:extLst>
              </a:tr>
              <a:tr h="480578">
                <a:tc>
                  <a:txBody>
                    <a:bodyPr/>
                    <a:lstStyle/>
                    <a:p>
                      <a:pPr algn="l"/>
                      <a:r>
                        <a:rPr lang="de-DE" sz="1200" dirty="0"/>
                        <a:t>Abbildung 9</a:t>
                      </a:r>
                    </a:p>
                  </a:txBody>
                  <a:tcPr anchor="ctr"/>
                </a:tc>
                <a:tc>
                  <a:txBody>
                    <a:bodyPr/>
                    <a:lstStyle/>
                    <a:p>
                      <a:pPr algn="l"/>
                      <a:endParaRPr lang="de-DE" sz="1200" dirty="0"/>
                    </a:p>
                  </a:txBody>
                  <a:tcPr anchor="ctr"/>
                </a:tc>
                <a:extLst>
                  <a:ext uri="{0D108BD9-81ED-4DB2-BD59-A6C34878D82A}">
                    <a16:rowId xmlns:a16="http://schemas.microsoft.com/office/drawing/2014/main" val="3798934114"/>
                  </a:ext>
                </a:extLst>
              </a:tr>
              <a:tr h="480578">
                <a:tc>
                  <a:txBody>
                    <a:bodyPr/>
                    <a:lstStyle/>
                    <a:p>
                      <a:pPr algn="l"/>
                      <a:r>
                        <a:rPr lang="de-DE" sz="1200" dirty="0"/>
                        <a:t>Abbildung 10</a:t>
                      </a:r>
                    </a:p>
                  </a:txBody>
                  <a:tcPr anchor="ctr"/>
                </a:tc>
                <a:tc>
                  <a:txBody>
                    <a:bodyPr/>
                    <a:lstStyle/>
                    <a:p>
                      <a:pPr algn="l"/>
                      <a:endParaRPr lang="de-DE" sz="1200" dirty="0"/>
                    </a:p>
                  </a:txBody>
                  <a:tcPr anchor="ctr"/>
                </a:tc>
                <a:extLst>
                  <a:ext uri="{0D108BD9-81ED-4DB2-BD59-A6C34878D82A}">
                    <a16:rowId xmlns:a16="http://schemas.microsoft.com/office/drawing/2014/main" val="4017661527"/>
                  </a:ext>
                </a:extLst>
              </a:tr>
            </a:tbl>
          </a:graphicData>
        </a:graphic>
      </p:graphicFrame>
    </p:spTree>
    <p:extLst>
      <p:ext uri="{BB962C8B-B14F-4D97-AF65-F5344CB8AC3E}">
        <p14:creationId xmlns:p14="http://schemas.microsoft.com/office/powerpoint/2010/main" val="530926192"/>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B6E6D950-6AB7-4BAE-8E5E-01390795A823}"/>
              </a:ext>
            </a:extLst>
          </p:cNvPr>
          <p:cNvSpPr txBox="1">
            <a:spLocks/>
          </p:cNvSpPr>
          <p:nvPr/>
        </p:nvSpPr>
        <p:spPr>
          <a:xfrm>
            <a:off x="403225" y="230187"/>
            <a:ext cx="5945188" cy="60007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5pPr>
            <a:lvl6pPr marL="0" marR="0" indent="45720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6pPr>
            <a:lvl7pPr marL="0" marR="0" indent="91440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7pPr>
            <a:lvl8pPr marL="0" marR="0" indent="137160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8pPr>
            <a:lvl9pPr marL="0" marR="0" indent="182880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mn-lt"/>
                <a:ea typeface="+mn-ea"/>
                <a:cs typeface="+mn-cs"/>
                <a:sym typeface="Arial"/>
              </a:defRPr>
            </a:lvl9pPr>
          </a:lstStyle>
          <a:p>
            <a:pPr hangingPunct="1"/>
            <a:r>
              <a:rPr lang="de-DE" dirty="0"/>
              <a:t>Quellenverzeichnis</a:t>
            </a:r>
          </a:p>
        </p:txBody>
      </p:sp>
      <p:sp>
        <p:nvSpPr>
          <p:cNvPr id="2" name="Textfeld 1">
            <a:extLst>
              <a:ext uri="{FF2B5EF4-FFF2-40B4-BE49-F238E27FC236}">
                <a16:creationId xmlns:a16="http://schemas.microsoft.com/office/drawing/2014/main" id="{E6C5F43E-C627-437D-A9D4-53CB275F4CA8}"/>
              </a:ext>
            </a:extLst>
          </p:cNvPr>
          <p:cNvSpPr txBox="1"/>
          <p:nvPr/>
        </p:nvSpPr>
        <p:spPr>
          <a:xfrm>
            <a:off x="14520" y="1182233"/>
            <a:ext cx="9285553" cy="50167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400" b="1" i="0" u="none" strike="noStrike" cap="none" spc="0" normalizeH="0" baseline="0" dirty="0">
                <a:ln>
                  <a:noFill/>
                </a:ln>
                <a:solidFill>
                  <a:srgbClr val="000000"/>
                </a:solidFill>
                <a:effectLst/>
                <a:uFillTx/>
                <a:latin typeface="+mn-lt"/>
                <a:ea typeface="+mn-ea"/>
                <a:cs typeface="+mn-cs"/>
                <a:sym typeface="Arial"/>
              </a:rPr>
              <a:t>Muster-Algorithmen 2021 zur Umsetzung des Pyramidenprozesses im Rahmen des </a:t>
            </a:r>
            <a:r>
              <a:rPr kumimoji="0" lang="de-DE" sz="1400" b="1" i="0" u="none" strike="noStrike" cap="none" spc="0" normalizeH="0" baseline="0" dirty="0" err="1">
                <a:ln>
                  <a:noFill/>
                </a:ln>
                <a:solidFill>
                  <a:srgbClr val="000000"/>
                </a:solidFill>
                <a:effectLst/>
                <a:uFillTx/>
                <a:latin typeface="+mn-lt"/>
                <a:ea typeface="+mn-ea"/>
                <a:cs typeface="+mn-cs"/>
                <a:sym typeface="Arial"/>
              </a:rPr>
              <a:t>NotSanG</a:t>
            </a:r>
            <a:endParaRPr kumimoji="0" lang="de-DE" sz="1400" b="1" i="0" u="none" strike="noStrike" cap="none" spc="0" normalizeH="0" baseline="0" dirty="0">
              <a:ln>
                <a:noFill/>
              </a:ln>
              <a:solidFill>
                <a:srgbClr val="000000"/>
              </a:solidFill>
              <a:effectLst/>
              <a:uFillTx/>
              <a:latin typeface="+mn-lt"/>
              <a:ea typeface="+mn-ea"/>
              <a:cs typeface="+mn-cs"/>
              <a:sym typeface="Arial"/>
            </a:endParaRPr>
          </a:p>
          <a:p>
            <a:pPr marL="0" marR="0" indent="0" algn="l" defTabSz="914400" rtl="0" fontAlgn="auto" latinLnBrk="0" hangingPunct="0">
              <a:lnSpc>
                <a:spcPct val="100000"/>
              </a:lnSpc>
              <a:spcBef>
                <a:spcPts val="0"/>
              </a:spcBef>
              <a:spcAft>
                <a:spcPts val="0"/>
              </a:spcAft>
              <a:buClrTx/>
              <a:buSzTx/>
              <a:buFontTx/>
              <a:buNone/>
              <a:tabLst/>
            </a:pPr>
            <a:r>
              <a:rPr lang="de-DE" sz="1400" dirty="0"/>
              <a:t>Version 6.0, Deutscher Berufsverband Rettungsdienst,  November 2020</a:t>
            </a:r>
          </a:p>
          <a:p>
            <a:pPr marL="0" marR="0" indent="0" algn="l" defTabSz="914400" rtl="0" fontAlgn="auto" latinLnBrk="0" hangingPunct="0">
              <a:lnSpc>
                <a:spcPct val="100000"/>
              </a:lnSpc>
              <a:spcBef>
                <a:spcPts val="0"/>
              </a:spcBef>
              <a:spcAft>
                <a:spcPts val="0"/>
              </a:spcAft>
              <a:buClrTx/>
              <a:buSzTx/>
              <a:buFontTx/>
              <a:buNone/>
              <a:tabLst/>
            </a:pPr>
            <a:endParaRPr lang="de-DE" sz="1400" dirty="0"/>
          </a:p>
          <a:p>
            <a:pPr marL="0" marR="0" indent="0" algn="l" defTabSz="914400" rtl="0" fontAlgn="auto" latinLnBrk="0" hangingPunct="0">
              <a:lnSpc>
                <a:spcPct val="100000"/>
              </a:lnSpc>
              <a:spcBef>
                <a:spcPts val="0"/>
              </a:spcBef>
              <a:spcAft>
                <a:spcPts val="0"/>
              </a:spcAft>
              <a:buClrTx/>
              <a:buSzTx/>
              <a:buFontTx/>
              <a:buNone/>
              <a:tabLst/>
            </a:pPr>
            <a:r>
              <a:rPr lang="de-DE" sz="1400" b="1" dirty="0"/>
              <a:t>DBRD-Medikamentenbuch zu den Muster-Algorithmen</a:t>
            </a:r>
          </a:p>
          <a:p>
            <a:pPr marL="0" marR="0" indent="0" algn="l" defTabSz="914400" rtl="0" fontAlgn="auto" latinLnBrk="0" hangingPunct="0">
              <a:lnSpc>
                <a:spcPct val="100000"/>
              </a:lnSpc>
              <a:spcBef>
                <a:spcPts val="0"/>
              </a:spcBef>
              <a:spcAft>
                <a:spcPts val="0"/>
              </a:spcAft>
              <a:buClrTx/>
              <a:buSzTx/>
              <a:buFontTx/>
              <a:buNone/>
              <a:tabLst/>
            </a:pPr>
            <a:r>
              <a:rPr lang="de-DE" sz="1400" dirty="0"/>
              <a:t>Version 1.0, Deutscher Berufsverband Rettungsdienst, Mai 2018</a:t>
            </a:r>
          </a:p>
          <a:p>
            <a:pPr marL="0" marR="0" indent="0" algn="l" defTabSz="914400" rtl="0" fontAlgn="auto" latinLnBrk="0" hangingPunct="0">
              <a:lnSpc>
                <a:spcPct val="100000"/>
              </a:lnSpc>
              <a:spcBef>
                <a:spcPts val="0"/>
              </a:spcBef>
              <a:spcAft>
                <a:spcPts val="0"/>
              </a:spcAft>
              <a:buClrTx/>
              <a:buSzTx/>
              <a:buFontTx/>
              <a:buNone/>
              <a:tabLst/>
            </a:pPr>
            <a:endParaRPr lang="de-DE" sz="1400" b="1" dirty="0"/>
          </a:p>
          <a:p>
            <a:pPr marL="0" marR="0" indent="0" algn="l" defTabSz="914400" rtl="0" fontAlgn="auto" latinLnBrk="0" hangingPunct="0">
              <a:lnSpc>
                <a:spcPct val="100000"/>
              </a:lnSpc>
              <a:spcBef>
                <a:spcPts val="0"/>
              </a:spcBef>
              <a:spcAft>
                <a:spcPts val="0"/>
              </a:spcAft>
              <a:buClrTx/>
              <a:buSzTx/>
              <a:buFontTx/>
              <a:buNone/>
              <a:tabLst/>
            </a:pPr>
            <a:r>
              <a:rPr lang="de-DE" sz="1400" b="1" dirty="0"/>
              <a:t>Pharmakologie und Toxikologie</a:t>
            </a:r>
            <a:r>
              <a:rPr lang="de-DE" sz="1400" dirty="0"/>
              <a:t>, 2. Auflage, Duale Reihe, Thieme, 2016</a:t>
            </a:r>
          </a:p>
          <a:p>
            <a:pPr marL="0" marR="0" indent="0" algn="l" defTabSz="914400" rtl="0" fontAlgn="auto" latinLnBrk="0" hangingPunct="0">
              <a:lnSpc>
                <a:spcPct val="100000"/>
              </a:lnSpc>
              <a:spcBef>
                <a:spcPts val="0"/>
              </a:spcBef>
              <a:spcAft>
                <a:spcPts val="0"/>
              </a:spcAft>
              <a:buClrTx/>
              <a:buSzTx/>
              <a:buFontTx/>
              <a:buNone/>
              <a:tabLst/>
            </a:pPr>
            <a:endParaRPr lang="de-DE" sz="1400" dirty="0"/>
          </a:p>
          <a:p>
            <a:pPr marL="0" marR="0" indent="0" algn="l" defTabSz="914400" rtl="0" fontAlgn="auto" latinLnBrk="0" hangingPunct="0">
              <a:lnSpc>
                <a:spcPct val="100000"/>
              </a:lnSpc>
              <a:spcBef>
                <a:spcPts val="0"/>
              </a:spcBef>
              <a:spcAft>
                <a:spcPts val="0"/>
              </a:spcAft>
              <a:buClrTx/>
              <a:buSzTx/>
              <a:buFontTx/>
              <a:buNone/>
              <a:tabLst/>
            </a:pPr>
            <a:r>
              <a:rPr lang="de-DE" sz="1400" b="1" dirty="0"/>
              <a:t>Allgemeine und spezielle Pharmakologie und Toxikologie</a:t>
            </a:r>
            <a:r>
              <a:rPr lang="de-DE" sz="1400" dirty="0"/>
              <a:t>, 11. Auflage, Urban &amp; Fischer, 2013</a:t>
            </a:r>
          </a:p>
          <a:p>
            <a:pPr marL="0" marR="0" indent="0" algn="l" defTabSz="914400" rtl="0" fontAlgn="auto" latinLnBrk="0" hangingPunct="0">
              <a:lnSpc>
                <a:spcPct val="100000"/>
              </a:lnSpc>
              <a:spcBef>
                <a:spcPts val="0"/>
              </a:spcBef>
              <a:spcAft>
                <a:spcPts val="0"/>
              </a:spcAft>
              <a:buClrTx/>
              <a:buSzTx/>
              <a:buFontTx/>
              <a:buNone/>
              <a:tabLst/>
            </a:pPr>
            <a:endParaRPr lang="de-DE" sz="1400" dirty="0"/>
          </a:p>
          <a:p>
            <a:pPr marL="0" marR="0" indent="0" algn="l" defTabSz="914400" rtl="0" fontAlgn="auto" latinLnBrk="0" hangingPunct="0">
              <a:lnSpc>
                <a:spcPct val="100000"/>
              </a:lnSpc>
              <a:spcBef>
                <a:spcPts val="0"/>
              </a:spcBef>
              <a:spcAft>
                <a:spcPts val="0"/>
              </a:spcAft>
              <a:buClrTx/>
              <a:buSzTx/>
              <a:buFontTx/>
              <a:buNone/>
              <a:tabLst/>
            </a:pPr>
            <a:r>
              <a:rPr lang="de-DE" sz="1400" b="1" dirty="0"/>
              <a:t>Übelkeit und Erbrechen als Symptome in der Notfallmedizin</a:t>
            </a:r>
            <a:r>
              <a:rPr lang="de-DE" sz="1400" dirty="0"/>
              <a:t>, Notfall und Rettungsdienst 5/2021, Springer</a:t>
            </a:r>
          </a:p>
          <a:p>
            <a:pPr marL="0" marR="0" indent="0" algn="l" defTabSz="914400" rtl="0" fontAlgn="auto" latinLnBrk="0" hangingPunct="0">
              <a:lnSpc>
                <a:spcPct val="100000"/>
              </a:lnSpc>
              <a:spcBef>
                <a:spcPts val="0"/>
              </a:spcBef>
              <a:spcAft>
                <a:spcPts val="0"/>
              </a:spcAft>
              <a:buClrTx/>
              <a:buSzTx/>
              <a:buFontTx/>
              <a:buNone/>
              <a:tabLst/>
            </a:pPr>
            <a:endParaRPr lang="de-DE" sz="1400" dirty="0"/>
          </a:p>
          <a:p>
            <a:pPr marL="0" marR="0" indent="0" algn="l" defTabSz="914400" rtl="0" fontAlgn="auto" latinLnBrk="0" hangingPunct="0">
              <a:lnSpc>
                <a:spcPct val="100000"/>
              </a:lnSpc>
              <a:spcBef>
                <a:spcPts val="0"/>
              </a:spcBef>
              <a:spcAft>
                <a:spcPts val="0"/>
              </a:spcAft>
              <a:buClrTx/>
              <a:buSzTx/>
              <a:buFontTx/>
              <a:buNone/>
              <a:tabLst/>
            </a:pPr>
            <a:r>
              <a:rPr lang="de-DE" sz="1400" b="1" dirty="0"/>
              <a:t>Gesetz über den Beruf der Notfallsanitäterin und des Notfallsanitäters (</a:t>
            </a:r>
            <a:r>
              <a:rPr lang="de-DE" sz="1400" b="1" dirty="0" err="1"/>
              <a:t>NotSanG</a:t>
            </a:r>
            <a:r>
              <a:rPr lang="de-DE" sz="1400" b="1" dirty="0"/>
              <a:t>)</a:t>
            </a:r>
          </a:p>
          <a:p>
            <a:pPr marL="0" marR="0" indent="0" algn="l" defTabSz="914400" rtl="0" fontAlgn="auto" latinLnBrk="0" hangingPunct="0">
              <a:lnSpc>
                <a:spcPct val="100000"/>
              </a:lnSpc>
              <a:spcBef>
                <a:spcPts val="0"/>
              </a:spcBef>
              <a:spcAft>
                <a:spcPts val="0"/>
              </a:spcAft>
              <a:buClrTx/>
              <a:buSzTx/>
              <a:buFontTx/>
              <a:buNone/>
              <a:tabLst/>
            </a:pPr>
            <a:r>
              <a:rPr lang="de-DE" sz="1400" dirty="0"/>
              <a:t>Änderungsstand 24.02.2021, https://www.gesetze-im-internet.de/notsang/BJNR134810013.html</a:t>
            </a:r>
          </a:p>
          <a:p>
            <a:endParaRPr lang="de-DE" sz="1400" dirty="0"/>
          </a:p>
          <a:p>
            <a:r>
              <a:rPr lang="de-DE" sz="1400" b="1" dirty="0"/>
              <a:t>Landesgesetz über den Rettungsdienst sowie den Notfall- und Krankentransport</a:t>
            </a:r>
          </a:p>
          <a:p>
            <a:r>
              <a:rPr lang="de-DE" sz="1400" dirty="0"/>
              <a:t>Änderungsstand 11.02.2020, http://landesrecht.rlp.de/jportal/?quelle=jlink&amp;query=RettDG+RP&amp;psml=bsrlpprod.psml</a:t>
            </a:r>
          </a:p>
          <a:p>
            <a:endParaRPr kumimoji="0" lang="de-DE" sz="1400" b="0" i="0" u="none" strike="noStrike" cap="none" spc="0" normalizeH="0" baseline="0" dirty="0">
              <a:ln>
                <a:noFill/>
              </a:ln>
              <a:solidFill>
                <a:srgbClr val="000000"/>
              </a:solidFill>
              <a:effectLst/>
              <a:uFillTx/>
              <a:latin typeface="+mn-lt"/>
              <a:ea typeface="+mn-ea"/>
              <a:cs typeface="+mn-cs"/>
              <a:sym typeface="Arial"/>
            </a:endParaRPr>
          </a:p>
          <a:p>
            <a:r>
              <a:rPr lang="de-DE" sz="1400" b="1" dirty="0"/>
              <a:t>S3-Leitlinie Prävention, Diagnostik und Behandlung von Gallensteinen, 2018</a:t>
            </a:r>
          </a:p>
          <a:p>
            <a:r>
              <a:rPr kumimoji="0" lang="de-DE" sz="1400" b="0" i="0" u="none" strike="noStrike" cap="none" spc="0" normalizeH="0" baseline="0" dirty="0">
                <a:ln>
                  <a:noFill/>
                </a:ln>
                <a:solidFill>
                  <a:srgbClr val="000000"/>
                </a:solidFill>
                <a:effectLst/>
                <a:uFillTx/>
                <a:latin typeface="+mn-lt"/>
                <a:ea typeface="+mn-ea"/>
                <a:cs typeface="+mn-cs"/>
                <a:sym typeface="Arial"/>
                <a:hlinkClick r:id="rId3"/>
              </a:rPr>
              <a:t>https://www.awmf.org/uploads/tx_szleitlinien/021-008l_S3__Gallensteine-Diagnostik-Therapie_2018-08.pdf</a:t>
            </a:r>
            <a:endParaRPr kumimoji="0" lang="de-DE" sz="1400" b="0" i="0" u="none" strike="noStrike" cap="none" spc="0" normalizeH="0" baseline="0" dirty="0">
              <a:ln>
                <a:noFill/>
              </a:ln>
              <a:solidFill>
                <a:srgbClr val="000000"/>
              </a:solidFill>
              <a:effectLst/>
              <a:uFillTx/>
              <a:latin typeface="+mn-lt"/>
              <a:ea typeface="+mn-ea"/>
              <a:cs typeface="+mn-cs"/>
              <a:sym typeface="Arial"/>
            </a:endParaRPr>
          </a:p>
          <a:p>
            <a:endParaRPr lang="de-DE" sz="1400" dirty="0"/>
          </a:p>
          <a:p>
            <a:r>
              <a:rPr kumimoji="0" lang="de-DE" sz="1400" b="1" i="0" u="none" strike="noStrike" cap="none" spc="0" normalizeH="0" baseline="0" dirty="0">
                <a:ln>
                  <a:noFill/>
                </a:ln>
                <a:solidFill>
                  <a:srgbClr val="000000"/>
                </a:solidFill>
                <a:effectLst/>
                <a:uFillTx/>
                <a:latin typeface="+mn-lt"/>
                <a:ea typeface="+mn-ea"/>
                <a:cs typeface="+mn-cs"/>
                <a:sym typeface="Arial"/>
              </a:rPr>
              <a:t>S2k-Leitlinie Diagnostik, Therapie und Metaphylaxe der Urolithiasis, 2018</a:t>
            </a:r>
          </a:p>
          <a:p>
            <a:r>
              <a:rPr kumimoji="0" lang="de-DE" sz="1200" b="0" i="0" u="none" strike="noStrike" cap="none" spc="0" normalizeH="0" baseline="0" dirty="0">
                <a:ln>
                  <a:noFill/>
                </a:ln>
                <a:solidFill>
                  <a:srgbClr val="000000"/>
                </a:solidFill>
                <a:effectLst/>
                <a:uFillTx/>
                <a:latin typeface="+mn-lt"/>
                <a:ea typeface="+mn-ea"/>
                <a:cs typeface="+mn-cs"/>
                <a:sym typeface="Arial"/>
              </a:rPr>
              <a:t>https://www.awmf.org/uploads/tx_szleitlinien/043-025l_S2k_Diagnostik_Therapie_Metaphylaxe_Urolithiasis_2019-07_1.pdf</a:t>
            </a:r>
          </a:p>
        </p:txBody>
      </p:sp>
    </p:spTree>
    <p:extLst>
      <p:ext uri="{BB962C8B-B14F-4D97-AF65-F5344CB8AC3E}">
        <p14:creationId xmlns:p14="http://schemas.microsoft.com/office/powerpoint/2010/main" val="113705488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a:xfrm>
            <a:off x="403224" y="230188"/>
            <a:ext cx="6165741" cy="600076"/>
          </a:xfrm>
        </p:spPr>
        <p:txBody>
          <a:bodyPr>
            <a:normAutofit/>
          </a:bodyPr>
          <a:lstStyle/>
          <a:p>
            <a:r>
              <a:rPr lang="de-DE" b="1" dirty="0"/>
              <a:t>Schmerzverstärkung </a:t>
            </a:r>
            <a:endParaRPr lang="de-DE" b="0" dirty="0"/>
          </a:p>
        </p:txBody>
      </p:sp>
      <p:sp>
        <p:nvSpPr>
          <p:cNvPr id="33" name="Rechteck 32">
            <a:extLst>
              <a:ext uri="{FF2B5EF4-FFF2-40B4-BE49-F238E27FC236}">
                <a16:creationId xmlns:a16="http://schemas.microsoft.com/office/drawing/2014/main" id="{7D0737B3-6F2A-46E6-95D9-9BAB456DC8E8}"/>
              </a:ext>
            </a:extLst>
          </p:cNvPr>
          <p:cNvSpPr/>
          <p:nvPr/>
        </p:nvSpPr>
        <p:spPr>
          <a:xfrm>
            <a:off x="833818" y="2728014"/>
            <a:ext cx="2849295" cy="3091845"/>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8" name="Gruppieren 37">
            <a:extLst>
              <a:ext uri="{FF2B5EF4-FFF2-40B4-BE49-F238E27FC236}">
                <a16:creationId xmlns:a16="http://schemas.microsoft.com/office/drawing/2014/main" id="{F5E8B778-6605-4039-886A-A2983F45B6A4}"/>
              </a:ext>
            </a:extLst>
          </p:cNvPr>
          <p:cNvGrpSpPr/>
          <p:nvPr/>
        </p:nvGrpSpPr>
        <p:grpSpPr>
          <a:xfrm>
            <a:off x="515386" y="1437696"/>
            <a:ext cx="2158703" cy="858397"/>
            <a:chOff x="2359134" y="1780375"/>
            <a:chExt cx="1512168" cy="637644"/>
          </a:xfrm>
        </p:grpSpPr>
        <p:sp>
          <p:nvSpPr>
            <p:cNvPr id="45" name="Rechteck 44">
              <a:extLst>
                <a:ext uri="{FF2B5EF4-FFF2-40B4-BE49-F238E27FC236}">
                  <a16:creationId xmlns:a16="http://schemas.microsoft.com/office/drawing/2014/main" id="{FB571CC3-E58A-4717-B14E-D53398EE27C2}"/>
                </a:ext>
              </a:extLst>
            </p:cNvPr>
            <p:cNvSpPr/>
            <p:nvPr/>
          </p:nvSpPr>
          <p:spPr>
            <a:xfrm>
              <a:off x="2359134" y="1780375"/>
              <a:ext cx="1512168" cy="637644"/>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a:extLst>
                <a:ext uri="{FF2B5EF4-FFF2-40B4-BE49-F238E27FC236}">
                  <a16:creationId xmlns:a16="http://schemas.microsoft.com/office/drawing/2014/main" id="{93EF3C64-7A6C-4982-ACB6-C0E78D9C66D8}"/>
                </a:ext>
              </a:extLst>
            </p:cNvPr>
            <p:cNvSpPr/>
            <p:nvPr/>
          </p:nvSpPr>
          <p:spPr>
            <a:xfrm>
              <a:off x="2484124" y="1914212"/>
              <a:ext cx="1269573" cy="36004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t>Prostaglandine</a:t>
              </a:r>
            </a:p>
          </p:txBody>
        </p:sp>
      </p:grpSp>
      <p:cxnSp>
        <p:nvCxnSpPr>
          <p:cNvPr id="48" name="Gerader Verbinder 47">
            <a:extLst>
              <a:ext uri="{FF2B5EF4-FFF2-40B4-BE49-F238E27FC236}">
                <a16:creationId xmlns:a16="http://schemas.microsoft.com/office/drawing/2014/main" id="{082FB099-B614-48D0-A9C1-02D9695BBFE6}"/>
              </a:ext>
            </a:extLst>
          </p:cNvPr>
          <p:cNvCxnSpPr/>
          <p:nvPr/>
        </p:nvCxnSpPr>
        <p:spPr>
          <a:xfrm>
            <a:off x="3465055" y="4096166"/>
            <a:ext cx="2376264" cy="0"/>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Textfeld 48">
            <a:extLst>
              <a:ext uri="{FF2B5EF4-FFF2-40B4-BE49-F238E27FC236}">
                <a16:creationId xmlns:a16="http://schemas.microsoft.com/office/drawing/2014/main" id="{C1725D4C-D0DB-4AD2-9336-43DB4E3E14DC}"/>
              </a:ext>
            </a:extLst>
          </p:cNvPr>
          <p:cNvSpPr txBox="1"/>
          <p:nvPr/>
        </p:nvSpPr>
        <p:spPr>
          <a:xfrm>
            <a:off x="3846008" y="3630510"/>
            <a:ext cx="1940147" cy="369332"/>
          </a:xfrm>
          <a:prstGeom prst="rect">
            <a:avLst/>
          </a:prstGeom>
          <a:noFill/>
        </p:spPr>
        <p:txBody>
          <a:bodyPr wrap="none" rtlCol="0">
            <a:spAutoFit/>
          </a:bodyPr>
          <a:lstStyle/>
          <a:p>
            <a:r>
              <a:rPr lang="de-DE" dirty="0"/>
              <a:t>Schnelle A</a:t>
            </a:r>
            <a:r>
              <a:rPr lang="de-DE" dirty="0">
                <a:sym typeface="Symbol" panose="05050102010706020507" pitchFamily="18" charset="2"/>
              </a:rPr>
              <a:t> - Faser</a:t>
            </a:r>
            <a:endParaRPr lang="de-DE" dirty="0"/>
          </a:p>
        </p:txBody>
      </p:sp>
      <p:cxnSp>
        <p:nvCxnSpPr>
          <p:cNvPr id="50" name="Gerader Verbinder 49">
            <a:extLst>
              <a:ext uri="{FF2B5EF4-FFF2-40B4-BE49-F238E27FC236}">
                <a16:creationId xmlns:a16="http://schemas.microsoft.com/office/drawing/2014/main" id="{4B0B1A3D-1078-4727-ACCF-28116014BBF6}"/>
              </a:ext>
            </a:extLst>
          </p:cNvPr>
          <p:cNvCxnSpPr/>
          <p:nvPr/>
        </p:nvCxnSpPr>
        <p:spPr>
          <a:xfrm>
            <a:off x="3465055" y="4672230"/>
            <a:ext cx="2376264" cy="0"/>
          </a:xfrm>
          <a:prstGeom prst="line">
            <a:avLst/>
          </a:prstGeom>
          <a:ln w="28575">
            <a:solidFill>
              <a:schemeClr val="tx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 name="Grafik 50">
            <a:extLst>
              <a:ext uri="{FF2B5EF4-FFF2-40B4-BE49-F238E27FC236}">
                <a16:creationId xmlns:a16="http://schemas.microsoft.com/office/drawing/2014/main" id="{9745074D-02A3-44D6-A7D7-2AC48738DBD4}"/>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9236626">
            <a:off x="2171857" y="3371054"/>
            <a:ext cx="2076450" cy="2019300"/>
          </a:xfrm>
          <a:prstGeom prst="rect">
            <a:avLst/>
          </a:prstGeom>
        </p:spPr>
      </p:pic>
      <p:sp>
        <p:nvSpPr>
          <p:cNvPr id="52" name="Textfeld 51">
            <a:extLst>
              <a:ext uri="{FF2B5EF4-FFF2-40B4-BE49-F238E27FC236}">
                <a16:creationId xmlns:a16="http://schemas.microsoft.com/office/drawing/2014/main" id="{3456535B-5E8A-475B-A18B-52FFAA12E631}"/>
              </a:ext>
            </a:extLst>
          </p:cNvPr>
          <p:cNvSpPr txBox="1"/>
          <p:nvPr/>
        </p:nvSpPr>
        <p:spPr>
          <a:xfrm>
            <a:off x="3900712" y="4820761"/>
            <a:ext cx="1919308" cy="369332"/>
          </a:xfrm>
          <a:prstGeom prst="rect">
            <a:avLst/>
          </a:prstGeom>
          <a:noFill/>
        </p:spPr>
        <p:txBody>
          <a:bodyPr wrap="none" rtlCol="0">
            <a:spAutoFit/>
          </a:bodyPr>
          <a:lstStyle/>
          <a:p>
            <a:r>
              <a:rPr lang="de-DE" dirty="0"/>
              <a:t>Langsame C</a:t>
            </a:r>
            <a:r>
              <a:rPr lang="de-DE" dirty="0">
                <a:sym typeface="Symbol" panose="05050102010706020507" pitchFamily="18" charset="2"/>
              </a:rPr>
              <a:t>- Faser</a:t>
            </a:r>
            <a:endParaRPr lang="de-DE" dirty="0"/>
          </a:p>
        </p:txBody>
      </p:sp>
      <p:cxnSp>
        <p:nvCxnSpPr>
          <p:cNvPr id="53" name="Verbinder: gewinkelt 52">
            <a:extLst>
              <a:ext uri="{FF2B5EF4-FFF2-40B4-BE49-F238E27FC236}">
                <a16:creationId xmlns:a16="http://schemas.microsoft.com/office/drawing/2014/main" id="{BF4901E3-5FE0-464D-94E3-73F3F88F1242}"/>
              </a:ext>
            </a:extLst>
          </p:cNvPr>
          <p:cNvCxnSpPr>
            <a:cxnSpLocks/>
            <a:stCxn id="45" idx="3"/>
            <a:endCxn id="33" idx="0"/>
          </p:cNvCxnSpPr>
          <p:nvPr/>
        </p:nvCxnSpPr>
        <p:spPr>
          <a:xfrm flipH="1">
            <a:off x="2258466" y="1866895"/>
            <a:ext cx="415623" cy="861119"/>
          </a:xfrm>
          <a:prstGeom prst="bentConnector4">
            <a:avLst>
              <a:gd name="adj1" fmla="val -55002"/>
              <a:gd name="adj2" fmla="val 7492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feld 53">
            <a:extLst>
              <a:ext uri="{FF2B5EF4-FFF2-40B4-BE49-F238E27FC236}">
                <a16:creationId xmlns:a16="http://schemas.microsoft.com/office/drawing/2014/main" id="{51039CE6-F7B3-4ABA-8A1D-9B7D85CFE84C}"/>
              </a:ext>
            </a:extLst>
          </p:cNvPr>
          <p:cNvSpPr txBox="1"/>
          <p:nvPr/>
        </p:nvSpPr>
        <p:spPr>
          <a:xfrm rot="16200000">
            <a:off x="431672" y="3441862"/>
            <a:ext cx="2325701" cy="1569660"/>
          </a:xfrm>
          <a:prstGeom prst="rect">
            <a:avLst/>
          </a:prstGeom>
          <a:noFill/>
        </p:spPr>
        <p:txBody>
          <a:bodyPr wrap="none" rtlCol="0">
            <a:spAutoFit/>
          </a:bodyPr>
          <a:lstStyle/>
          <a:p>
            <a:pPr algn="ctr"/>
            <a:r>
              <a:rPr lang="de-DE" sz="3200" dirty="0"/>
              <a:t>Hyperalgesie</a:t>
            </a:r>
          </a:p>
          <a:p>
            <a:pPr algn="ctr"/>
            <a:r>
              <a:rPr lang="de-DE" sz="3200" dirty="0"/>
              <a:t>Allodynie</a:t>
            </a:r>
          </a:p>
          <a:p>
            <a:pPr algn="ctr"/>
            <a:endParaRPr lang="de-DE" sz="3200" dirty="0"/>
          </a:p>
        </p:txBody>
      </p:sp>
      <p:sp>
        <p:nvSpPr>
          <p:cNvPr id="55" name="Gewitterblitz 54">
            <a:extLst>
              <a:ext uri="{FF2B5EF4-FFF2-40B4-BE49-F238E27FC236}">
                <a16:creationId xmlns:a16="http://schemas.microsoft.com/office/drawing/2014/main" id="{C1CADA09-C62E-424B-BA7D-C1662A59ECC2}"/>
              </a:ext>
            </a:extLst>
          </p:cNvPr>
          <p:cNvSpPr/>
          <p:nvPr/>
        </p:nvSpPr>
        <p:spPr>
          <a:xfrm>
            <a:off x="1766977" y="2941549"/>
            <a:ext cx="907113" cy="78914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a:extLst>
              <a:ext uri="{FF2B5EF4-FFF2-40B4-BE49-F238E27FC236}">
                <a16:creationId xmlns:a16="http://schemas.microsoft.com/office/drawing/2014/main" id="{F836EE10-F630-4E3B-893C-02FA9FA46FEB}"/>
              </a:ext>
            </a:extLst>
          </p:cNvPr>
          <p:cNvSpPr txBox="1"/>
          <p:nvPr/>
        </p:nvSpPr>
        <p:spPr>
          <a:xfrm>
            <a:off x="5983707" y="3724008"/>
            <a:ext cx="2277162" cy="646331"/>
          </a:xfrm>
          <a:prstGeom prst="rect">
            <a:avLst/>
          </a:prstGeom>
          <a:noFill/>
        </p:spPr>
        <p:txBody>
          <a:bodyPr wrap="none" rtlCol="0">
            <a:spAutoFit/>
          </a:bodyPr>
          <a:lstStyle/>
          <a:p>
            <a:r>
              <a:rPr lang="de-DE" dirty="0"/>
              <a:t>Erster starker Schmerz</a:t>
            </a:r>
          </a:p>
          <a:p>
            <a:r>
              <a:rPr lang="de-DE" dirty="0"/>
              <a:t>Reflexauslösung</a:t>
            </a:r>
          </a:p>
        </p:txBody>
      </p:sp>
      <p:sp>
        <p:nvSpPr>
          <p:cNvPr id="58" name="Textfeld 57">
            <a:extLst>
              <a:ext uri="{FF2B5EF4-FFF2-40B4-BE49-F238E27FC236}">
                <a16:creationId xmlns:a16="http://schemas.microsoft.com/office/drawing/2014/main" id="{E4770365-BAB2-4417-BBA7-2FA4CE881C4A}"/>
              </a:ext>
            </a:extLst>
          </p:cNvPr>
          <p:cNvSpPr txBox="1"/>
          <p:nvPr/>
        </p:nvSpPr>
        <p:spPr>
          <a:xfrm>
            <a:off x="5976168" y="4487564"/>
            <a:ext cx="2878032" cy="369332"/>
          </a:xfrm>
          <a:prstGeom prst="rect">
            <a:avLst/>
          </a:prstGeom>
          <a:noFill/>
        </p:spPr>
        <p:txBody>
          <a:bodyPr wrap="none" rtlCol="0">
            <a:spAutoFit/>
          </a:bodyPr>
          <a:lstStyle/>
          <a:p>
            <a:r>
              <a:rPr lang="de-DE" dirty="0"/>
              <a:t>Später, anhaltender Schmerz</a:t>
            </a:r>
          </a:p>
        </p:txBody>
      </p:sp>
    </p:spTree>
    <p:extLst>
      <p:ext uri="{BB962C8B-B14F-4D97-AF65-F5344CB8AC3E}">
        <p14:creationId xmlns:p14="http://schemas.microsoft.com/office/powerpoint/2010/main" val="239768176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BE1F-9E0F-45EA-9F9C-260E5AD565B8}"/>
              </a:ext>
            </a:extLst>
          </p:cNvPr>
          <p:cNvSpPr>
            <a:spLocks noGrp="1"/>
          </p:cNvSpPr>
          <p:nvPr>
            <p:ph type="title"/>
          </p:nvPr>
        </p:nvSpPr>
        <p:spPr>
          <a:xfrm>
            <a:off x="403224" y="230188"/>
            <a:ext cx="6165741" cy="600076"/>
          </a:xfrm>
        </p:spPr>
        <p:txBody>
          <a:bodyPr>
            <a:normAutofit/>
          </a:bodyPr>
          <a:lstStyle/>
          <a:p>
            <a:r>
              <a:rPr lang="de-DE" b="1" dirty="0"/>
              <a:t>Schmerzweiterleitung</a:t>
            </a:r>
            <a:endParaRPr lang="de-DE" b="0" dirty="0"/>
          </a:p>
        </p:txBody>
      </p:sp>
      <p:sp>
        <p:nvSpPr>
          <p:cNvPr id="59" name="Pfeil: nach unten 58">
            <a:extLst>
              <a:ext uri="{FF2B5EF4-FFF2-40B4-BE49-F238E27FC236}">
                <a16:creationId xmlns:a16="http://schemas.microsoft.com/office/drawing/2014/main" id="{3446F5AC-385E-43E1-BED1-188B551AAD26}"/>
              </a:ext>
            </a:extLst>
          </p:cNvPr>
          <p:cNvSpPr/>
          <p:nvPr/>
        </p:nvSpPr>
        <p:spPr>
          <a:xfrm rot="16200000">
            <a:off x="5749518" y="2165037"/>
            <a:ext cx="512827" cy="2283936"/>
          </a:xfrm>
          <a:prstGeom prst="downArrow">
            <a:avLst/>
          </a:prstGeom>
          <a:solidFill>
            <a:srgbClr val="CC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a:extLst>
              <a:ext uri="{FF2B5EF4-FFF2-40B4-BE49-F238E27FC236}">
                <a16:creationId xmlns:a16="http://schemas.microsoft.com/office/drawing/2014/main" id="{5A4C472F-5A0A-46EC-86E4-F9CC34D85A71}"/>
              </a:ext>
            </a:extLst>
          </p:cNvPr>
          <p:cNvSpPr/>
          <p:nvPr/>
        </p:nvSpPr>
        <p:spPr>
          <a:xfrm>
            <a:off x="1399453" y="2694158"/>
            <a:ext cx="3276683" cy="19814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1" name="Grafik 60">
            <a:extLst>
              <a:ext uri="{FF2B5EF4-FFF2-40B4-BE49-F238E27FC236}">
                <a16:creationId xmlns:a16="http://schemas.microsoft.com/office/drawing/2014/main" id="{B28C8AB8-33DC-4B38-A238-305B6D675827}"/>
              </a:ext>
            </a:extLst>
          </p:cNvPr>
          <p:cNvPicPr>
            <a:picLocks noChangeAspect="1"/>
          </p:cNvPicPr>
          <p:nvPr/>
        </p:nvPicPr>
        <p:blipFill rotWithShape="1">
          <a:blip r:embed="rId3">
            <a:clrChange>
              <a:clrFrom>
                <a:srgbClr val="FFFFFF"/>
              </a:clrFrom>
              <a:clrTo>
                <a:srgbClr val="FFFFFF">
                  <a:alpha val="0"/>
                </a:srgbClr>
              </a:clrTo>
            </a:clrChange>
          </a:blip>
          <a:srcRect l="4295" t="7270" r="51404" b="14323"/>
          <a:stretch/>
        </p:blipFill>
        <p:spPr>
          <a:xfrm rot="5218351">
            <a:off x="1921083" y="2421290"/>
            <a:ext cx="2028349" cy="2610297"/>
          </a:xfrm>
          <a:prstGeom prst="rect">
            <a:avLst/>
          </a:prstGeom>
        </p:spPr>
      </p:pic>
      <p:cxnSp>
        <p:nvCxnSpPr>
          <p:cNvPr id="66" name="Gerader Verbinder 65">
            <a:extLst>
              <a:ext uri="{FF2B5EF4-FFF2-40B4-BE49-F238E27FC236}">
                <a16:creationId xmlns:a16="http://schemas.microsoft.com/office/drawing/2014/main" id="{DEC92243-A73C-4CBC-8F64-E269AE8FFBFA}"/>
              </a:ext>
            </a:extLst>
          </p:cNvPr>
          <p:cNvCxnSpPr>
            <a:cxnSpLocks/>
          </p:cNvCxnSpPr>
          <p:nvPr/>
        </p:nvCxnSpPr>
        <p:spPr>
          <a:xfrm>
            <a:off x="521700" y="3423614"/>
            <a:ext cx="704632" cy="0"/>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C3BB8331-7BFC-413B-9815-30244BC4D04C}"/>
              </a:ext>
            </a:extLst>
          </p:cNvPr>
          <p:cNvCxnSpPr>
            <a:cxnSpLocks/>
          </p:cNvCxnSpPr>
          <p:nvPr/>
        </p:nvCxnSpPr>
        <p:spPr>
          <a:xfrm>
            <a:off x="521700" y="3999678"/>
            <a:ext cx="704632" cy="0"/>
          </a:xfrm>
          <a:prstGeom prst="line">
            <a:avLst/>
          </a:prstGeom>
          <a:ln w="28575">
            <a:solidFill>
              <a:schemeClr val="tx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Textfeld 68">
            <a:extLst>
              <a:ext uri="{FF2B5EF4-FFF2-40B4-BE49-F238E27FC236}">
                <a16:creationId xmlns:a16="http://schemas.microsoft.com/office/drawing/2014/main" id="{C24F452B-1CD2-46F7-989F-180DD31F4F79}"/>
              </a:ext>
            </a:extLst>
          </p:cNvPr>
          <p:cNvSpPr txBox="1"/>
          <p:nvPr/>
        </p:nvSpPr>
        <p:spPr>
          <a:xfrm>
            <a:off x="30891" y="3572551"/>
            <a:ext cx="1292341" cy="307777"/>
          </a:xfrm>
          <a:prstGeom prst="rect">
            <a:avLst/>
          </a:prstGeom>
          <a:noFill/>
        </p:spPr>
        <p:txBody>
          <a:bodyPr wrap="none" rtlCol="0">
            <a:spAutoFit/>
          </a:bodyPr>
          <a:lstStyle/>
          <a:p>
            <a:r>
              <a:rPr lang="de-DE" sz="1400" b="1" dirty="0"/>
              <a:t>Schmerzreiz </a:t>
            </a:r>
          </a:p>
        </p:txBody>
      </p:sp>
      <p:grpSp>
        <p:nvGrpSpPr>
          <p:cNvPr id="85" name="Gruppieren 84">
            <a:extLst>
              <a:ext uri="{FF2B5EF4-FFF2-40B4-BE49-F238E27FC236}">
                <a16:creationId xmlns:a16="http://schemas.microsoft.com/office/drawing/2014/main" id="{D49DF82B-145D-4127-A4C2-DCFF1B645506}"/>
              </a:ext>
            </a:extLst>
          </p:cNvPr>
          <p:cNvGrpSpPr/>
          <p:nvPr/>
        </p:nvGrpSpPr>
        <p:grpSpPr>
          <a:xfrm>
            <a:off x="5010503" y="1171582"/>
            <a:ext cx="2093788" cy="1315448"/>
            <a:chOff x="2089466" y="855303"/>
            <a:chExt cx="2093788" cy="1315448"/>
          </a:xfrm>
        </p:grpSpPr>
        <p:grpSp>
          <p:nvGrpSpPr>
            <p:cNvPr id="62" name="Gruppieren 61">
              <a:extLst>
                <a:ext uri="{FF2B5EF4-FFF2-40B4-BE49-F238E27FC236}">
                  <a16:creationId xmlns:a16="http://schemas.microsoft.com/office/drawing/2014/main" id="{1A3A1D02-9D1E-4518-A43E-BA8E157CA77A}"/>
                </a:ext>
              </a:extLst>
            </p:cNvPr>
            <p:cNvGrpSpPr/>
            <p:nvPr/>
          </p:nvGrpSpPr>
          <p:grpSpPr>
            <a:xfrm>
              <a:off x="2089466" y="855303"/>
              <a:ext cx="2093788" cy="1315448"/>
              <a:chOff x="2359134" y="1808334"/>
              <a:chExt cx="1512168" cy="510366"/>
            </a:xfrm>
          </p:grpSpPr>
          <p:sp>
            <p:nvSpPr>
              <p:cNvPr id="63" name="Rechteck 62">
                <a:extLst>
                  <a:ext uri="{FF2B5EF4-FFF2-40B4-BE49-F238E27FC236}">
                    <a16:creationId xmlns:a16="http://schemas.microsoft.com/office/drawing/2014/main" id="{7DE19AF7-2059-4FC5-B16D-9B578AE05E67}"/>
                  </a:ext>
                </a:extLst>
              </p:cNvPr>
              <p:cNvSpPr/>
              <p:nvPr/>
            </p:nvSpPr>
            <p:spPr>
              <a:xfrm>
                <a:off x="2359134" y="1808334"/>
                <a:ext cx="1512168" cy="510366"/>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a:extLst>
                  <a:ext uri="{FF2B5EF4-FFF2-40B4-BE49-F238E27FC236}">
                    <a16:creationId xmlns:a16="http://schemas.microsoft.com/office/drawing/2014/main" id="{FB42F5F3-EEDF-49A9-9873-FA137D2B8C69}"/>
                  </a:ext>
                </a:extLst>
              </p:cNvPr>
              <p:cNvSpPr/>
              <p:nvPr/>
            </p:nvSpPr>
            <p:spPr>
              <a:xfrm>
                <a:off x="2483769" y="1849816"/>
                <a:ext cx="1262898" cy="18498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Substanz P</a:t>
                </a:r>
              </a:p>
            </p:txBody>
          </p:sp>
        </p:grpSp>
        <p:sp>
          <p:nvSpPr>
            <p:cNvPr id="70" name="Rechteck 69">
              <a:extLst>
                <a:ext uri="{FF2B5EF4-FFF2-40B4-BE49-F238E27FC236}">
                  <a16:creationId xmlns:a16="http://schemas.microsoft.com/office/drawing/2014/main" id="{70603302-6001-4970-B587-D67ACB5091FE}"/>
                </a:ext>
              </a:extLst>
            </p:cNvPr>
            <p:cNvSpPr/>
            <p:nvPr/>
          </p:nvSpPr>
          <p:spPr>
            <a:xfrm>
              <a:off x="2262039" y="1547123"/>
              <a:ext cx="1748642" cy="45529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Glutamat</a:t>
              </a:r>
            </a:p>
          </p:txBody>
        </p:sp>
      </p:grpSp>
      <p:grpSp>
        <p:nvGrpSpPr>
          <p:cNvPr id="71" name="Gruppieren 70">
            <a:extLst>
              <a:ext uri="{FF2B5EF4-FFF2-40B4-BE49-F238E27FC236}">
                <a16:creationId xmlns:a16="http://schemas.microsoft.com/office/drawing/2014/main" id="{9C6AB144-26AE-453D-9FFD-889138E5608C}"/>
              </a:ext>
            </a:extLst>
          </p:cNvPr>
          <p:cNvGrpSpPr/>
          <p:nvPr/>
        </p:nvGrpSpPr>
        <p:grpSpPr>
          <a:xfrm>
            <a:off x="4953195" y="4872545"/>
            <a:ext cx="2283937" cy="1246899"/>
            <a:chOff x="2359134" y="1807320"/>
            <a:chExt cx="1512168" cy="456714"/>
          </a:xfrm>
        </p:grpSpPr>
        <p:sp>
          <p:nvSpPr>
            <p:cNvPr id="72" name="Rechteck 71">
              <a:extLst>
                <a:ext uri="{FF2B5EF4-FFF2-40B4-BE49-F238E27FC236}">
                  <a16:creationId xmlns:a16="http://schemas.microsoft.com/office/drawing/2014/main" id="{92473631-A4E7-4D2D-8F4E-96D69BD9EDF6}"/>
                </a:ext>
              </a:extLst>
            </p:cNvPr>
            <p:cNvSpPr/>
            <p:nvPr/>
          </p:nvSpPr>
          <p:spPr>
            <a:xfrm>
              <a:off x="2359134" y="1807320"/>
              <a:ext cx="1512168" cy="456714"/>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CFFC33AB-8C4A-43EC-8D1A-F81E365A54E7}"/>
                </a:ext>
              </a:extLst>
            </p:cNvPr>
            <p:cNvSpPr/>
            <p:nvPr/>
          </p:nvSpPr>
          <p:spPr>
            <a:xfrm>
              <a:off x="2483769" y="1849816"/>
              <a:ext cx="1262898" cy="18498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t>Endorphine (µ)</a:t>
              </a:r>
            </a:p>
          </p:txBody>
        </p:sp>
      </p:grpSp>
      <p:sp>
        <p:nvSpPr>
          <p:cNvPr id="74" name="Rechteck 73">
            <a:extLst>
              <a:ext uri="{FF2B5EF4-FFF2-40B4-BE49-F238E27FC236}">
                <a16:creationId xmlns:a16="http://schemas.microsoft.com/office/drawing/2014/main" id="{29DE6A6A-77F6-4D59-ACCF-999058AC3422}"/>
              </a:ext>
            </a:extLst>
          </p:cNvPr>
          <p:cNvSpPr/>
          <p:nvPr/>
        </p:nvSpPr>
        <p:spPr>
          <a:xfrm>
            <a:off x="5141440" y="5541543"/>
            <a:ext cx="1907446" cy="4767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t>Sympathikus</a:t>
            </a:r>
            <a:r>
              <a:rPr lang="de-DE" b="1" dirty="0"/>
              <a:t> (</a:t>
            </a:r>
            <a:r>
              <a:rPr lang="de-DE" b="1" dirty="0">
                <a:sym typeface="Symbol" panose="05050102010706020507" pitchFamily="18" charset="2"/>
              </a:rPr>
              <a:t></a:t>
            </a:r>
            <a:r>
              <a:rPr lang="de-DE" b="1" baseline="-25000" dirty="0">
                <a:sym typeface="Symbol" panose="05050102010706020507" pitchFamily="18" charset="2"/>
              </a:rPr>
              <a:t>2</a:t>
            </a:r>
            <a:r>
              <a:rPr lang="de-DE" b="1" dirty="0">
                <a:sym typeface="Symbol" panose="05050102010706020507" pitchFamily="18" charset="2"/>
              </a:rPr>
              <a:t>)</a:t>
            </a:r>
            <a:endParaRPr lang="de-DE" b="1" dirty="0"/>
          </a:p>
        </p:txBody>
      </p:sp>
      <p:sp>
        <p:nvSpPr>
          <p:cNvPr id="76" name="Textfeld 75">
            <a:extLst>
              <a:ext uri="{FF2B5EF4-FFF2-40B4-BE49-F238E27FC236}">
                <a16:creationId xmlns:a16="http://schemas.microsoft.com/office/drawing/2014/main" id="{F147A034-51DF-4AC7-B7AA-26983DCF6D52}"/>
              </a:ext>
            </a:extLst>
          </p:cNvPr>
          <p:cNvSpPr txBox="1"/>
          <p:nvPr/>
        </p:nvSpPr>
        <p:spPr>
          <a:xfrm>
            <a:off x="2368184" y="1666455"/>
            <a:ext cx="2467342" cy="369332"/>
          </a:xfrm>
          <a:prstGeom prst="rect">
            <a:avLst/>
          </a:prstGeom>
          <a:noFill/>
        </p:spPr>
        <p:txBody>
          <a:bodyPr wrap="none" rtlCol="0">
            <a:spAutoFit/>
          </a:bodyPr>
          <a:lstStyle/>
          <a:p>
            <a:r>
              <a:rPr lang="de-DE" b="1" dirty="0"/>
              <a:t>Schmerzverstärkung</a:t>
            </a:r>
          </a:p>
        </p:txBody>
      </p:sp>
      <p:sp>
        <p:nvSpPr>
          <p:cNvPr id="77" name="Textfeld 76">
            <a:extLst>
              <a:ext uri="{FF2B5EF4-FFF2-40B4-BE49-F238E27FC236}">
                <a16:creationId xmlns:a16="http://schemas.microsoft.com/office/drawing/2014/main" id="{5AE1980C-4994-4857-A1EC-CA0A3F1CBE7B}"/>
              </a:ext>
            </a:extLst>
          </p:cNvPr>
          <p:cNvSpPr txBox="1"/>
          <p:nvPr/>
        </p:nvSpPr>
        <p:spPr>
          <a:xfrm>
            <a:off x="2600561" y="5241084"/>
            <a:ext cx="2249334" cy="369332"/>
          </a:xfrm>
          <a:prstGeom prst="rect">
            <a:avLst/>
          </a:prstGeom>
          <a:noFill/>
        </p:spPr>
        <p:txBody>
          <a:bodyPr wrap="none" rtlCol="0">
            <a:spAutoFit/>
          </a:bodyPr>
          <a:lstStyle/>
          <a:p>
            <a:r>
              <a:rPr lang="de-DE" b="1" dirty="0"/>
              <a:t>Schmerzhemmung</a:t>
            </a:r>
          </a:p>
        </p:txBody>
      </p:sp>
      <p:pic>
        <p:nvPicPr>
          <p:cNvPr id="78" name="Grafik 77">
            <a:extLst>
              <a:ext uri="{FF2B5EF4-FFF2-40B4-BE49-F238E27FC236}">
                <a16:creationId xmlns:a16="http://schemas.microsoft.com/office/drawing/2014/main" id="{C790BB56-9B38-4BC2-8C6E-F2F6BF5B4F99}"/>
              </a:ext>
            </a:extLst>
          </p:cNvPr>
          <p:cNvPicPr>
            <a:picLocks noChangeAspect="1"/>
          </p:cNvPicPr>
          <p:nvPr/>
        </p:nvPicPr>
        <p:blipFill>
          <a:blip r:embed="rId4"/>
          <a:stretch>
            <a:fillRect/>
          </a:stretch>
        </p:blipFill>
        <p:spPr>
          <a:xfrm>
            <a:off x="7212549" y="3003129"/>
            <a:ext cx="1808274" cy="1446620"/>
          </a:xfrm>
          <a:prstGeom prst="rect">
            <a:avLst/>
          </a:prstGeom>
        </p:spPr>
      </p:pic>
      <p:sp>
        <p:nvSpPr>
          <p:cNvPr id="79" name="Pfeil: nach unten 78">
            <a:extLst>
              <a:ext uri="{FF2B5EF4-FFF2-40B4-BE49-F238E27FC236}">
                <a16:creationId xmlns:a16="http://schemas.microsoft.com/office/drawing/2014/main" id="{6AE0480E-3CC8-43C1-91AC-DD64E3953E56}"/>
              </a:ext>
            </a:extLst>
          </p:cNvPr>
          <p:cNvSpPr/>
          <p:nvPr/>
        </p:nvSpPr>
        <p:spPr>
          <a:xfrm rot="5400000">
            <a:off x="5749519" y="2944097"/>
            <a:ext cx="512827" cy="2283936"/>
          </a:xfrm>
          <a:prstGeom prst="downArrow">
            <a:avLst/>
          </a:prstGeom>
          <a:solidFill>
            <a:srgbClr val="CC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5" name="Gruppieren 94">
            <a:extLst>
              <a:ext uri="{FF2B5EF4-FFF2-40B4-BE49-F238E27FC236}">
                <a16:creationId xmlns:a16="http://schemas.microsoft.com/office/drawing/2014/main" id="{68CB0893-66B1-400B-AD0B-AC37BD05B870}"/>
              </a:ext>
            </a:extLst>
          </p:cNvPr>
          <p:cNvGrpSpPr/>
          <p:nvPr/>
        </p:nvGrpSpPr>
        <p:grpSpPr>
          <a:xfrm>
            <a:off x="5739231" y="2560881"/>
            <a:ext cx="533400" cy="646329"/>
            <a:chOff x="7772400" y="1604016"/>
            <a:chExt cx="533400" cy="646329"/>
          </a:xfrm>
        </p:grpSpPr>
        <p:sp>
          <p:nvSpPr>
            <p:cNvPr id="93" name="Ellipse 92">
              <a:extLst>
                <a:ext uri="{FF2B5EF4-FFF2-40B4-BE49-F238E27FC236}">
                  <a16:creationId xmlns:a16="http://schemas.microsoft.com/office/drawing/2014/main" id="{CBCA38C2-644A-4EAB-A0AF-71855FA16682}"/>
                </a:ext>
              </a:extLst>
            </p:cNvPr>
            <p:cNvSpPr/>
            <p:nvPr/>
          </p:nvSpPr>
          <p:spPr>
            <a:xfrm>
              <a:off x="7772400" y="1667507"/>
              <a:ext cx="533400" cy="519348"/>
            </a:xfrm>
            <a:prstGeom prst="ellipse">
              <a:avLst/>
            </a:prstGeom>
            <a:solidFill>
              <a:srgbClr val="00B05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 </a:t>
              </a:r>
            </a:p>
          </p:txBody>
        </p:sp>
        <p:sp>
          <p:nvSpPr>
            <p:cNvPr id="94" name="Textfeld 93">
              <a:extLst>
                <a:ext uri="{FF2B5EF4-FFF2-40B4-BE49-F238E27FC236}">
                  <a16:creationId xmlns:a16="http://schemas.microsoft.com/office/drawing/2014/main" id="{67B894A0-515E-450C-8057-663F3E375EDF}"/>
                </a:ext>
              </a:extLst>
            </p:cNvPr>
            <p:cNvSpPr txBox="1"/>
            <p:nvPr/>
          </p:nvSpPr>
          <p:spPr>
            <a:xfrm>
              <a:off x="7858282" y="1604016"/>
              <a:ext cx="36163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3600" b="1" i="0" u="none" strike="noStrike" cap="none" spc="0" normalizeH="0" baseline="0" dirty="0">
                  <a:ln>
                    <a:noFill/>
                  </a:ln>
                  <a:solidFill>
                    <a:schemeClr val="bg1"/>
                  </a:solidFill>
                  <a:effectLst/>
                  <a:uFillTx/>
                  <a:latin typeface="+mn-lt"/>
                  <a:ea typeface="+mn-ea"/>
                  <a:cs typeface="+mn-cs"/>
                  <a:sym typeface="Arial"/>
                </a:rPr>
                <a:t>+</a:t>
              </a:r>
            </a:p>
          </p:txBody>
        </p:sp>
      </p:grpSp>
      <p:grpSp>
        <p:nvGrpSpPr>
          <p:cNvPr id="96" name="Gruppieren 95">
            <a:extLst>
              <a:ext uri="{FF2B5EF4-FFF2-40B4-BE49-F238E27FC236}">
                <a16:creationId xmlns:a16="http://schemas.microsoft.com/office/drawing/2014/main" id="{79544476-D01C-4C82-B9AF-A7A4C505DEA4}"/>
              </a:ext>
            </a:extLst>
          </p:cNvPr>
          <p:cNvGrpSpPr/>
          <p:nvPr/>
        </p:nvGrpSpPr>
        <p:grpSpPr>
          <a:xfrm>
            <a:off x="5796520" y="4136441"/>
            <a:ext cx="533400" cy="646329"/>
            <a:chOff x="7772400" y="1559129"/>
            <a:chExt cx="533400" cy="646329"/>
          </a:xfrm>
        </p:grpSpPr>
        <p:sp>
          <p:nvSpPr>
            <p:cNvPr id="97" name="Ellipse 96">
              <a:extLst>
                <a:ext uri="{FF2B5EF4-FFF2-40B4-BE49-F238E27FC236}">
                  <a16:creationId xmlns:a16="http://schemas.microsoft.com/office/drawing/2014/main" id="{68CDE634-AB71-4514-9776-B2B4A6BB6096}"/>
                </a:ext>
              </a:extLst>
            </p:cNvPr>
            <p:cNvSpPr/>
            <p:nvPr/>
          </p:nvSpPr>
          <p:spPr>
            <a:xfrm>
              <a:off x="7772400" y="1667507"/>
              <a:ext cx="533400" cy="519348"/>
            </a:xfrm>
            <a:prstGeom prst="ellipse">
              <a:avLst/>
            </a:prstGeom>
            <a:solidFill>
              <a:srgbClr val="FF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1800" b="0" i="0" u="none" strike="noStrike" cap="none" spc="0" normalizeH="0" baseline="0" dirty="0">
                  <a:ln>
                    <a:noFill/>
                  </a:ln>
                  <a:solidFill>
                    <a:srgbClr val="000000"/>
                  </a:solidFill>
                  <a:effectLst/>
                  <a:uFillTx/>
                  <a:latin typeface="+mn-lt"/>
                  <a:ea typeface="+mn-ea"/>
                  <a:cs typeface="+mn-cs"/>
                  <a:sym typeface="Arial"/>
                </a:rPr>
                <a:t> </a:t>
              </a:r>
            </a:p>
          </p:txBody>
        </p:sp>
        <p:sp>
          <p:nvSpPr>
            <p:cNvPr id="98" name="Textfeld 97">
              <a:extLst>
                <a:ext uri="{FF2B5EF4-FFF2-40B4-BE49-F238E27FC236}">
                  <a16:creationId xmlns:a16="http://schemas.microsoft.com/office/drawing/2014/main" id="{675F16DD-082C-4ED1-9EF6-1A70900DFF80}"/>
                </a:ext>
              </a:extLst>
            </p:cNvPr>
            <p:cNvSpPr txBox="1"/>
            <p:nvPr/>
          </p:nvSpPr>
          <p:spPr>
            <a:xfrm>
              <a:off x="7910168" y="1559129"/>
              <a:ext cx="24621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3600" b="1" i="0" u="none" strike="noStrike" cap="none" spc="0" normalizeH="0" baseline="0" dirty="0">
                  <a:ln>
                    <a:noFill/>
                  </a:ln>
                  <a:solidFill>
                    <a:schemeClr val="bg1"/>
                  </a:solidFill>
                  <a:effectLst/>
                  <a:uFillTx/>
                  <a:latin typeface="+mn-lt"/>
                  <a:ea typeface="+mn-ea"/>
                  <a:cs typeface="+mn-cs"/>
                  <a:sym typeface="Arial"/>
                </a:rPr>
                <a:t>-</a:t>
              </a:r>
            </a:p>
          </p:txBody>
        </p:sp>
      </p:grpSp>
    </p:spTree>
    <p:extLst>
      <p:ext uri="{BB962C8B-B14F-4D97-AF65-F5344CB8AC3E}">
        <p14:creationId xmlns:p14="http://schemas.microsoft.com/office/powerpoint/2010/main" val="683178246"/>
      </p:ext>
    </p:extLst>
  </p:cSld>
  <p:clrMapOvr>
    <a:masterClrMapping/>
  </p:clrMapOvr>
  <p:transition spd="med"/>
</p:sld>
</file>

<file path=ppt/theme/theme1.xml><?xml version="1.0" encoding="utf-8"?>
<a:theme xmlns:a="http://schemas.openxmlformats.org/drawingml/2006/main" name="1_Standarddesign">
  <a:themeElements>
    <a:clrScheme name="1_Standarddesign">
      <a:dk1>
        <a:srgbClr val="000000"/>
      </a:dk1>
      <a:lt1>
        <a:srgbClr val="FFFFFF"/>
      </a:lt1>
      <a:dk2>
        <a:srgbClr val="A7A7A7"/>
      </a:dk2>
      <a:lt2>
        <a:srgbClr val="535353"/>
      </a:lt2>
      <a:accent1>
        <a:srgbClr val="6E6E6E"/>
      </a:accent1>
      <a:accent2>
        <a:srgbClr val="9B9B9B"/>
      </a:accent2>
      <a:accent3>
        <a:srgbClr val="8F8F8F"/>
      </a:accent3>
      <a:accent4>
        <a:srgbClr val="707070"/>
      </a:accent4>
      <a:accent5>
        <a:srgbClr val="BABABA"/>
      </a:accent5>
      <a:accent6>
        <a:srgbClr val="8C8C8C"/>
      </a:accent6>
      <a:hlink>
        <a:srgbClr val="0000FF"/>
      </a:hlink>
      <a:folHlink>
        <a:srgbClr val="FF00FF"/>
      </a:folHlink>
    </a:clrScheme>
    <a:fontScheme name="1_Standarddesign">
      <a:majorFont>
        <a:latin typeface="Helvetica"/>
        <a:ea typeface="Helvetica"/>
        <a:cs typeface="Helvetica"/>
      </a:majorFont>
      <a:minorFont>
        <a:latin typeface="Arial"/>
        <a:ea typeface="Arial"/>
        <a:cs typeface="Arial"/>
      </a:minorFont>
    </a:fontScheme>
    <a:fmtScheme name="1_Standard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Standarddesign">
  <a:themeElements>
    <a:clrScheme name="1_Standarddesign">
      <a:dk1>
        <a:srgbClr val="000000"/>
      </a:dk1>
      <a:lt1>
        <a:srgbClr val="FFFFFF"/>
      </a:lt1>
      <a:dk2>
        <a:srgbClr val="A7A7A7"/>
      </a:dk2>
      <a:lt2>
        <a:srgbClr val="535353"/>
      </a:lt2>
      <a:accent1>
        <a:srgbClr val="6E6E6E"/>
      </a:accent1>
      <a:accent2>
        <a:srgbClr val="9B9B9B"/>
      </a:accent2>
      <a:accent3>
        <a:srgbClr val="8F8F8F"/>
      </a:accent3>
      <a:accent4>
        <a:srgbClr val="707070"/>
      </a:accent4>
      <a:accent5>
        <a:srgbClr val="BABABA"/>
      </a:accent5>
      <a:accent6>
        <a:srgbClr val="8C8C8C"/>
      </a:accent6>
      <a:hlink>
        <a:srgbClr val="0000FF"/>
      </a:hlink>
      <a:folHlink>
        <a:srgbClr val="FF00FF"/>
      </a:folHlink>
    </a:clrScheme>
    <a:fontScheme name="1_Standarddesign">
      <a:majorFont>
        <a:latin typeface="Helvetica"/>
        <a:ea typeface="Helvetica"/>
        <a:cs typeface="Helvetica"/>
      </a:majorFont>
      <a:minorFont>
        <a:latin typeface="Arial"/>
        <a:ea typeface="Arial"/>
        <a:cs typeface="Arial"/>
      </a:minorFont>
    </a:fontScheme>
    <a:fmtScheme name="1_Standard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TM10001106[[fn=Abzeichen]]</Template>
  <TotalTime>0</TotalTime>
  <Words>6456</Words>
  <Application>Microsoft Office PowerPoint</Application>
  <PresentationFormat>Bildschirmpräsentation (4:3)</PresentationFormat>
  <Paragraphs>1333</Paragraphs>
  <Slides>78</Slides>
  <Notes>75</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78</vt:i4>
      </vt:variant>
    </vt:vector>
  </HeadingPairs>
  <TitlesOfParts>
    <vt:vector size="83" baseType="lpstr">
      <vt:lpstr>Antique Olive</vt:lpstr>
      <vt:lpstr>Arial</vt:lpstr>
      <vt:lpstr>Wingdings</vt:lpstr>
      <vt:lpstr>Wingdings 3</vt:lpstr>
      <vt:lpstr>1_Standarddesign</vt:lpstr>
      <vt:lpstr>Analgesie im Rettungsdienst Grundlagen – Medikamente - Algorithmen</vt:lpstr>
      <vt:lpstr>Themenfahrplan</vt:lpstr>
      <vt:lpstr>Rechtliche Einordnung</vt:lpstr>
      <vt:lpstr>Leitalgorithmus Starke Schmerzustände</vt:lpstr>
      <vt:lpstr>Vorbereitung B-Problem</vt:lpstr>
      <vt:lpstr>Themenfahrplan</vt:lpstr>
      <vt:lpstr>Schmerzentstehung</vt:lpstr>
      <vt:lpstr>Schmerzverstärkung </vt:lpstr>
      <vt:lpstr>Schmerzweiterleitung</vt:lpstr>
      <vt:lpstr>Wirkorte Analgetika</vt:lpstr>
      <vt:lpstr>Themenfahrplan</vt:lpstr>
      <vt:lpstr>Analgetika</vt:lpstr>
      <vt:lpstr>Opioid - Analgetika</vt:lpstr>
      <vt:lpstr>Opioidrezeptoren</vt:lpstr>
      <vt:lpstr>Wirkstärke Opioide</vt:lpstr>
      <vt:lpstr>Übersicht Opioide</vt:lpstr>
      <vt:lpstr>Analgesie bei ACS</vt:lpstr>
      <vt:lpstr>Analgesie bei ACS</vt:lpstr>
      <vt:lpstr>Schmerzen Trauma</vt:lpstr>
      <vt:lpstr>Schmerzen Trauma</vt:lpstr>
      <vt:lpstr>Schmerzen</vt:lpstr>
      <vt:lpstr>Schmerzen</vt:lpstr>
      <vt:lpstr>Opiat – Überdosierung</vt:lpstr>
      <vt:lpstr>Opiat – Überdosierung</vt:lpstr>
      <vt:lpstr>Pathophysiologie Erbrechen</vt:lpstr>
      <vt:lpstr>Ondansetron</vt:lpstr>
      <vt:lpstr>Dimenhydrinat </vt:lpstr>
      <vt:lpstr>Massive Übelkeit - Antiemetikum</vt:lpstr>
      <vt:lpstr>Massive Übelkeit - Antiemetikum</vt:lpstr>
      <vt:lpstr>Massive Übelkeit - Antiemetikum</vt:lpstr>
      <vt:lpstr>SOP Analgesie</vt:lpstr>
      <vt:lpstr>Themenfahrplan</vt:lpstr>
      <vt:lpstr>Nicht steroidale Antirheumatika</vt:lpstr>
      <vt:lpstr>Themenfahrplan</vt:lpstr>
      <vt:lpstr>Analgetika</vt:lpstr>
      <vt:lpstr>Paracetamol</vt:lpstr>
      <vt:lpstr>SOP RLP</vt:lpstr>
      <vt:lpstr>Kontraindikationen Paracetamol</vt:lpstr>
      <vt:lpstr>Analgetika</vt:lpstr>
      <vt:lpstr>PowerPoint-Präsentation</vt:lpstr>
      <vt:lpstr>PowerPoint-Präsentation</vt:lpstr>
      <vt:lpstr>Abdominelle Schmerzen</vt:lpstr>
      <vt:lpstr>Abdominelle Schmerzen</vt:lpstr>
      <vt:lpstr>PowerPoint-Präsentation</vt:lpstr>
      <vt:lpstr>Wirkung von Parasympatholytika</vt:lpstr>
      <vt:lpstr>Themenfahrplan</vt:lpstr>
      <vt:lpstr>Analgetika</vt:lpstr>
      <vt:lpstr>Wirkmechanismus </vt:lpstr>
      <vt:lpstr>Kontraindikationen</vt:lpstr>
      <vt:lpstr>GABAA-Rezeptor </vt:lpstr>
      <vt:lpstr>Midazolam </vt:lpstr>
      <vt:lpstr>Schmerzen Trauma</vt:lpstr>
      <vt:lpstr>Schmerzen Trauma </vt:lpstr>
      <vt:lpstr>Dosierung</vt:lpstr>
      <vt:lpstr>Schmerzen Trauma</vt:lpstr>
      <vt:lpstr>SchmerzenTrauma </vt:lpstr>
      <vt:lpstr>Repetitionsgabe</vt:lpstr>
      <vt:lpstr>Schmerzen Trauma</vt:lpstr>
      <vt:lpstr>Schmerzen Trauma </vt:lpstr>
      <vt:lpstr>Schmerzen Trauma</vt:lpstr>
      <vt:lpstr>Dosierung</vt:lpstr>
      <vt:lpstr>Repetition</vt:lpstr>
      <vt:lpstr>Analgetika</vt:lpstr>
      <vt:lpstr>Analgetika</vt:lpstr>
      <vt:lpstr>Analgetika</vt:lpstr>
      <vt:lpstr>Analgetika</vt:lpstr>
      <vt:lpstr>Analgetika</vt:lpstr>
      <vt:lpstr>Analgetika</vt:lpstr>
      <vt:lpstr>Analgetika</vt:lpstr>
      <vt:lpstr>Analgetika</vt:lpstr>
      <vt:lpstr>Analgetika</vt:lpstr>
      <vt:lpstr>Analgetika</vt:lpstr>
      <vt:lpstr>Analgetika</vt:lpstr>
      <vt:lpstr>Analgetika</vt:lpstr>
      <vt:lpstr>Analgetika</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Rauchgase beim Brandeinsatz  Entstehung, Zusammensetzung und Gefahren für Patienten</dc:title>
  <dc:creator>Julian Zimpelmann</dc:creator>
  <cp:lastModifiedBy>Jens  Anslinger</cp:lastModifiedBy>
  <cp:revision>1288</cp:revision>
  <dcterms:modified xsi:type="dcterms:W3CDTF">2021-08-30T10:17:34Z</dcterms:modified>
</cp:coreProperties>
</file>